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1915-EED4-4AA5-B86B-A2BF3F18C70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C982-791B-44EE-86A8-148CBA0C68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i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70009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3581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643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6868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728667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2012-10-30T13:10:21Z</dcterms:created>
  <dcterms:modified xsi:type="dcterms:W3CDTF">2012-10-30T15:51:19Z</dcterms:modified>
</cp:coreProperties>
</file>