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ms-powerpoint.presentation.macroEnabled.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1" r:id="rId2"/>
    <p:sldMasterId id="2147483663" r:id="rId3"/>
    <p:sldMasterId id="2147483665" r:id="rId4"/>
    <p:sldMasterId id="2147483669" r:id="rId5"/>
  </p:sldMasterIdLst>
  <p:notesMasterIdLst>
    <p:notesMasterId r:id="rId27"/>
  </p:notesMasterIdLst>
  <p:sldIdLst>
    <p:sldId id="270" r:id="rId6"/>
    <p:sldId id="268" r:id="rId7"/>
    <p:sldId id="278" r:id="rId8"/>
    <p:sldId id="279" r:id="rId9"/>
    <p:sldId id="274" r:id="rId10"/>
    <p:sldId id="280" r:id="rId11"/>
    <p:sldId id="281" r:id="rId12"/>
    <p:sldId id="258" r:id="rId13"/>
    <p:sldId id="282" r:id="rId14"/>
    <p:sldId id="275" r:id="rId15"/>
    <p:sldId id="260" r:id="rId16"/>
    <p:sldId id="261" r:id="rId17"/>
    <p:sldId id="263" r:id="rId18"/>
    <p:sldId id="264" r:id="rId19"/>
    <p:sldId id="262" r:id="rId20"/>
    <p:sldId id="265" r:id="rId21"/>
    <p:sldId id="276" r:id="rId22"/>
    <p:sldId id="266" r:id="rId23"/>
    <p:sldId id="283" r:id="rId24"/>
    <p:sldId id="272" r:id="rId25"/>
    <p:sldId id="267" r:id="rId26"/>
  </p:sldIdLst>
  <p:sldSz cx="9144000" cy="6858000" type="screen4x3"/>
  <p:notesSz cx="6858000" cy="9144000"/>
  <p:defaultTextStyle>
    <a:defPPr>
      <a:defRPr lang="ru-RU"/>
    </a:defPPr>
    <a:lvl1pPr algn="l" rtl="0" fontAlgn="base">
      <a:spcBef>
        <a:spcPct val="0"/>
      </a:spcBef>
      <a:spcAft>
        <a:spcPct val="0"/>
      </a:spcAft>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1pPr>
    <a:lvl2pPr marL="457200" algn="l" rtl="0" fontAlgn="base">
      <a:spcBef>
        <a:spcPct val="0"/>
      </a:spcBef>
      <a:spcAft>
        <a:spcPct val="0"/>
      </a:spcAft>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2pPr>
    <a:lvl3pPr marL="914400" algn="l" rtl="0" fontAlgn="base">
      <a:spcBef>
        <a:spcPct val="0"/>
      </a:spcBef>
      <a:spcAft>
        <a:spcPct val="0"/>
      </a:spcAft>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3pPr>
    <a:lvl4pPr marL="1371600" algn="l" rtl="0" fontAlgn="base">
      <a:spcBef>
        <a:spcPct val="0"/>
      </a:spcBef>
      <a:spcAft>
        <a:spcPct val="0"/>
      </a:spcAft>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4pPr>
    <a:lvl5pPr marL="1828800" algn="l" rtl="0" fontAlgn="base">
      <a:spcBef>
        <a:spcPct val="0"/>
      </a:spcBef>
      <a:spcAft>
        <a:spcPct val="0"/>
      </a:spcAft>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5pPr>
    <a:lvl6pPr marL="2286000" algn="l" defTabSz="914400" rtl="0" eaLnBrk="1" latinLnBrk="0" hangingPunct="1">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6pPr>
    <a:lvl7pPr marL="2743200" algn="l" defTabSz="914400" rtl="0" eaLnBrk="1" latinLnBrk="0" hangingPunct="1">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7pPr>
    <a:lvl8pPr marL="3200400" algn="l" defTabSz="914400" rtl="0" eaLnBrk="1" latinLnBrk="0" hangingPunct="1">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8pPr>
    <a:lvl9pPr marL="3657600" algn="l" defTabSz="914400" rtl="0" eaLnBrk="1" latinLnBrk="0" hangingPunct="1">
      <a:defRPr sz="60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FF33"/>
    <a:srgbClr val="00001A"/>
    <a:srgbClr val="6600FF"/>
    <a:srgbClr val="FF9933"/>
    <a:srgbClr val="FBBBF2"/>
    <a:srgbClr val="CC0066"/>
    <a:srgbClr val="EAFAF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728" autoAdjust="0"/>
  </p:normalViewPr>
  <p:slideViewPr>
    <p:cSldViewPr>
      <p:cViewPr varScale="1">
        <p:scale>
          <a:sx n="54" d="100"/>
          <a:sy n="54" d="100"/>
        </p:scale>
        <p:origin x="-7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effectLst/>
                <a:latin typeface="Arial" charset="0"/>
              </a:defRPr>
            </a:lvl1pPr>
          </a:lstStyle>
          <a:p>
            <a:pPr>
              <a:defRPr/>
            </a:pPr>
            <a:endParaRPr lang="ru-RU"/>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Arial" charset="0"/>
              </a:defRPr>
            </a:lvl1pPr>
          </a:lstStyle>
          <a:p>
            <a:pPr>
              <a:defRPr/>
            </a:pPr>
            <a:endParaRPr lang="ru-RU"/>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Arial" charset="0"/>
              </a:defRPr>
            </a:lvl1pPr>
          </a:lstStyle>
          <a:p>
            <a:pPr>
              <a:defRPr/>
            </a:pPr>
            <a:endParaRPr lang="ru-RU"/>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Arial" charset="0"/>
              </a:defRPr>
            </a:lvl1pPr>
          </a:lstStyle>
          <a:p>
            <a:pPr>
              <a:defRPr/>
            </a:pPr>
            <a:fld id="{9AFBAFC5-8A7D-4D6D-AE76-7E9A2ECF390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ru-RU"/>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ru-RU"/>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ru-RU"/>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ru-RU"/>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ru-RU"/>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ru-RU"/>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ru-RU"/>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ru-RU"/>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ru-RU"/>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ru-RU"/>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ru-RU"/>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ru-RU"/>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ru-RU"/>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ru-RU"/>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ru-RU"/>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ru-RU"/>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ru-RU"/>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ru-RU"/>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ru-RU"/>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ru-RU"/>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ru-RU"/>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ru-RU"/>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ru-RU"/>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ru-RU"/>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ru-RU"/>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ru-RU"/>
              </a:p>
            </p:txBody>
          </p:sp>
        </p:grpSp>
      </p:grpSp>
      <p:sp>
        <p:nvSpPr>
          <p:cNvPr id="41002" name="Rectangle 42"/>
          <p:cNvSpPr>
            <a:spLocks noGrp="1" noChangeArrowheads="1"/>
          </p:cNvSpPr>
          <p:nvPr>
            <p:ph type="ctrTitle" sz="quarter"/>
          </p:nvPr>
        </p:nvSpPr>
        <p:spPr>
          <a:xfrm>
            <a:off x="457200" y="1600200"/>
            <a:ext cx="8229600" cy="1828800"/>
          </a:xfrm>
        </p:spPr>
        <p:txBody>
          <a:bodyPr/>
          <a:lstStyle>
            <a:lvl1pPr>
              <a:defRPr sz="4800"/>
            </a:lvl1pPr>
          </a:lstStyle>
          <a:p>
            <a:r>
              <a:rPr lang="ru-RU"/>
              <a:t>Образец заголовка</a:t>
            </a:r>
          </a:p>
        </p:txBody>
      </p:sp>
      <p:sp>
        <p:nvSpPr>
          <p:cNvPr id="4100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ru-RU"/>
              <a:t>Образец подзаголовка</a:t>
            </a:r>
          </a:p>
        </p:txBody>
      </p:sp>
      <p:sp>
        <p:nvSpPr>
          <p:cNvPr id="44" name="Rectangle 44"/>
          <p:cNvSpPr>
            <a:spLocks noGrp="1" noChangeArrowheads="1"/>
          </p:cNvSpPr>
          <p:nvPr>
            <p:ph type="dt" sz="quarter" idx="10"/>
          </p:nvPr>
        </p:nvSpPr>
        <p:spPr/>
        <p:txBody>
          <a:bodyPr/>
          <a:lstStyle>
            <a:lvl1pPr>
              <a:defRPr/>
            </a:lvl1pPr>
          </a:lstStyle>
          <a:p>
            <a:pPr>
              <a:defRPr/>
            </a:pPr>
            <a:endParaRPr lang="ru-RU"/>
          </a:p>
        </p:txBody>
      </p:sp>
      <p:sp>
        <p:nvSpPr>
          <p:cNvPr id="45" name="Rectangle 45"/>
          <p:cNvSpPr>
            <a:spLocks noGrp="1" noChangeArrowheads="1"/>
          </p:cNvSpPr>
          <p:nvPr>
            <p:ph type="ftr" sz="quarter" idx="11"/>
          </p:nvPr>
        </p:nvSpPr>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46" name="Rectangle 46"/>
          <p:cNvSpPr>
            <a:spLocks noGrp="1" noChangeArrowheads="1"/>
          </p:cNvSpPr>
          <p:nvPr>
            <p:ph type="sldNum" sz="quarter" idx="12"/>
          </p:nvPr>
        </p:nvSpPr>
        <p:spPr/>
        <p:txBody>
          <a:bodyPr/>
          <a:lstStyle>
            <a:lvl1pPr>
              <a:defRPr/>
            </a:lvl1pPr>
          </a:lstStyle>
          <a:p>
            <a:pPr>
              <a:defRPr/>
            </a:pPr>
            <a:fld id="{E5D9D85A-535E-4669-8035-62AE24E9F7B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46"/>
          <p:cNvSpPr>
            <a:spLocks noGrp="1" noChangeArrowheads="1"/>
          </p:cNvSpPr>
          <p:nvPr>
            <p:ph type="sldNum" sz="quarter" idx="12"/>
          </p:nvPr>
        </p:nvSpPr>
        <p:spPr>
          <a:ln/>
        </p:spPr>
        <p:txBody>
          <a:bodyPr/>
          <a:lstStyle>
            <a:lvl1pPr>
              <a:defRPr/>
            </a:lvl1pPr>
          </a:lstStyle>
          <a:p>
            <a:pPr>
              <a:defRPr/>
            </a:pPr>
            <a:fld id="{D5DF6749-872B-46B3-8E46-011927F4A52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46"/>
          <p:cNvSpPr>
            <a:spLocks noGrp="1" noChangeArrowheads="1"/>
          </p:cNvSpPr>
          <p:nvPr>
            <p:ph type="sldNum" sz="quarter" idx="12"/>
          </p:nvPr>
        </p:nvSpPr>
        <p:spPr>
          <a:ln/>
        </p:spPr>
        <p:txBody>
          <a:bodyPr/>
          <a:lstStyle>
            <a:lvl1pPr>
              <a:defRPr/>
            </a:lvl1pPr>
          </a:lstStyle>
          <a:p>
            <a:pPr>
              <a:defRPr/>
            </a:pPr>
            <a:fld id="{3BE0B62F-4068-46BD-9BA3-6ECE67FEA4D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46"/>
          <p:cNvSpPr>
            <a:spLocks noGrp="1" noChangeArrowheads="1"/>
          </p:cNvSpPr>
          <p:nvPr>
            <p:ph type="sldNum" sz="quarter" idx="12"/>
          </p:nvPr>
        </p:nvSpPr>
        <p:spPr>
          <a:ln/>
        </p:spPr>
        <p:txBody>
          <a:bodyPr/>
          <a:lstStyle>
            <a:lvl1pPr>
              <a:defRPr/>
            </a:lvl1pPr>
          </a:lstStyle>
          <a:p>
            <a:pPr>
              <a:defRPr/>
            </a:pPr>
            <a:fld id="{8376284E-914A-49B9-BA31-B1E819D2B17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p>
        </p:txBody>
      </p:sp>
      <p:sp>
        <p:nvSpPr>
          <p:cNvPr id="55298"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ru-RU"/>
              <a:t>Образец заголовка</a:t>
            </a:r>
          </a:p>
        </p:txBody>
      </p:sp>
      <p:sp>
        <p:nvSpPr>
          <p:cNvPr id="5529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1"/>
          </p:nvPr>
        </p:nvSpPr>
        <p:spPr/>
        <p:txBody>
          <a:bodyPr/>
          <a:lstStyle>
            <a:lvl1pPr>
              <a:defRPr/>
            </a:lvl1pPr>
          </a:lstStyle>
          <a:p>
            <a:pPr>
              <a:defRPr/>
            </a:pPr>
            <a:fld id="{A25B5097-936D-4B10-B5D1-F1439CAB5C99}"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cSld>
  <p:clrMapOvr>
    <a:masterClrMapping/>
  </p:clrMapOvr>
  <p:transition>
    <p:wedg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04766BC9-00E1-4295-981E-A1C5DCE6727C}" type="slidenum">
              <a:rPr lang="ru-RU"/>
              <a:pPr>
                <a:defRPr/>
              </a:pPr>
              <a:t>‹#›</a:t>
            </a:fld>
            <a:endParaRPr lang="ru-RU"/>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57B5D7C0-C12E-4D25-A98C-2442EDC8EA35}" type="slidenum">
              <a:rPr lang="ru-RU"/>
              <a:pPr>
                <a:defRPr/>
              </a:pPr>
              <a:t>‹#›</a:t>
            </a:fld>
            <a:endParaRPr lang="ru-RU"/>
          </a:p>
        </p:txBody>
      </p:sp>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a:ln/>
        </p:spPr>
        <p:txBody>
          <a:bodyPr/>
          <a:lstStyle>
            <a:lvl1pPr>
              <a:defRPr/>
            </a:lvl1pPr>
          </a:lstStyle>
          <a:p>
            <a:pPr>
              <a:defRPr/>
            </a:pPr>
            <a:fld id="{CB31850B-257A-482A-9421-97396342EE92}" type="slidenum">
              <a:rPr lang="ru-RU"/>
              <a:pPr>
                <a:defRPr/>
              </a:pPr>
              <a:t>‹#›</a:t>
            </a:fld>
            <a:endParaRPr lang="ru-RU"/>
          </a:p>
        </p:txBody>
      </p:sp>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9" name="Rectangle 6"/>
          <p:cNvSpPr>
            <a:spLocks noGrp="1" noChangeArrowheads="1"/>
          </p:cNvSpPr>
          <p:nvPr>
            <p:ph type="sldNum" sz="quarter" idx="12"/>
          </p:nvPr>
        </p:nvSpPr>
        <p:spPr>
          <a:ln/>
        </p:spPr>
        <p:txBody>
          <a:bodyPr/>
          <a:lstStyle>
            <a:lvl1pPr>
              <a:defRPr/>
            </a:lvl1pPr>
          </a:lstStyle>
          <a:p>
            <a:pPr>
              <a:defRPr/>
            </a:pPr>
            <a:fld id="{8A3FD8F6-E1B7-42E0-B7CD-BB44DDE3C09C}" type="slidenum">
              <a:rPr lang="ru-RU"/>
              <a:pPr>
                <a:defRPr/>
              </a:pPr>
              <a:t>‹#›</a:t>
            </a:fld>
            <a:endParaRPr lang="ru-RU"/>
          </a:p>
        </p:txBody>
      </p:sp>
    </p:spTree>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5" name="Rectangle 6"/>
          <p:cNvSpPr>
            <a:spLocks noGrp="1" noChangeArrowheads="1"/>
          </p:cNvSpPr>
          <p:nvPr>
            <p:ph type="sldNum" sz="quarter" idx="12"/>
          </p:nvPr>
        </p:nvSpPr>
        <p:spPr>
          <a:ln/>
        </p:spPr>
        <p:txBody>
          <a:bodyPr/>
          <a:lstStyle>
            <a:lvl1pPr>
              <a:defRPr/>
            </a:lvl1pPr>
          </a:lstStyle>
          <a:p>
            <a:pPr>
              <a:defRPr/>
            </a:pPr>
            <a:fld id="{8C805C71-3603-4928-BEE2-544260F3DBB3}" type="slidenum">
              <a:rPr lang="ru-RU"/>
              <a:pPr>
                <a:defRPr/>
              </a:pPr>
              <a:t>‹#›</a:t>
            </a:fld>
            <a:endParaRPr lang="ru-RU"/>
          </a:p>
        </p:txBody>
      </p:sp>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4" name="Rectangle 6"/>
          <p:cNvSpPr>
            <a:spLocks noGrp="1" noChangeArrowheads="1"/>
          </p:cNvSpPr>
          <p:nvPr>
            <p:ph type="sldNum" sz="quarter" idx="12"/>
          </p:nvPr>
        </p:nvSpPr>
        <p:spPr>
          <a:ln/>
        </p:spPr>
        <p:txBody>
          <a:bodyPr/>
          <a:lstStyle>
            <a:lvl1pPr>
              <a:defRPr/>
            </a:lvl1pPr>
          </a:lstStyle>
          <a:p>
            <a:pPr>
              <a:defRPr/>
            </a:pPr>
            <a:fld id="{0924847A-0BD8-4EC3-A1B6-F718CBC51EF2}" type="slidenum">
              <a:rPr lang="ru-RU"/>
              <a:pPr>
                <a:defRPr/>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46"/>
          <p:cNvSpPr>
            <a:spLocks noGrp="1" noChangeArrowheads="1"/>
          </p:cNvSpPr>
          <p:nvPr>
            <p:ph type="sldNum" sz="quarter" idx="12"/>
          </p:nvPr>
        </p:nvSpPr>
        <p:spPr>
          <a:ln/>
        </p:spPr>
        <p:txBody>
          <a:bodyPr/>
          <a:lstStyle>
            <a:lvl1pPr>
              <a:defRPr/>
            </a:lvl1pPr>
          </a:lstStyle>
          <a:p>
            <a:pPr>
              <a:defRPr/>
            </a:pPr>
            <a:fld id="{5D1254AF-93C3-44D2-BDC0-3D16A3356541}"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a:ln/>
        </p:spPr>
        <p:txBody>
          <a:bodyPr/>
          <a:lstStyle>
            <a:lvl1pPr>
              <a:defRPr/>
            </a:lvl1pPr>
          </a:lstStyle>
          <a:p>
            <a:pPr>
              <a:defRPr/>
            </a:pPr>
            <a:fld id="{E1A3358E-081B-4883-9E85-EF6EFCEE8B99}" type="slidenum">
              <a:rPr lang="ru-RU"/>
              <a:pPr>
                <a:defRPr/>
              </a:pPr>
              <a:t>‹#›</a:t>
            </a:fld>
            <a:endParaRPr lang="ru-RU"/>
          </a:p>
        </p:txBody>
      </p:sp>
    </p:spTree>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a:ln/>
        </p:spPr>
        <p:txBody>
          <a:bodyPr/>
          <a:lstStyle>
            <a:lvl1pPr>
              <a:defRPr/>
            </a:lvl1pPr>
          </a:lstStyle>
          <a:p>
            <a:pPr>
              <a:defRPr/>
            </a:pPr>
            <a:fld id="{F6181A35-DD7F-41A4-A2E8-A7C005B69E01}" type="slidenum">
              <a:rPr lang="ru-RU"/>
              <a:pPr>
                <a:defRPr/>
              </a:pPr>
              <a:t>‹#›</a:t>
            </a:fld>
            <a:endParaRPr lang="ru-RU"/>
          </a:p>
        </p:txBody>
      </p:sp>
    </p:spTree>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55247A9C-90A2-4836-B779-D2EBB98B05CE}" type="slidenum">
              <a:rPr lang="ru-RU"/>
              <a:pPr>
                <a:defRPr/>
              </a:pPr>
              <a:t>‹#›</a:t>
            </a:fld>
            <a:endParaRPr lang="ru-RU"/>
          </a:p>
        </p:txBody>
      </p:sp>
    </p:spTree>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3A2F11A5-4C83-44D9-8440-B77E3B3C3B44}" type="slidenum">
              <a:rPr lang="ru-RU"/>
              <a:pPr>
                <a:defRPr/>
              </a:pPr>
              <a:t>‹#›</a:t>
            </a:fld>
            <a:endParaRPr lang="ru-RU"/>
          </a:p>
        </p:txBody>
      </p:sp>
    </p:spTree>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8" name="Rectangle 6"/>
          <p:cNvSpPr>
            <a:spLocks noGrp="1" noChangeArrowheads="1"/>
          </p:cNvSpPr>
          <p:nvPr>
            <p:ph type="sldNum" sz="quarter" idx="12"/>
          </p:nvPr>
        </p:nvSpPr>
        <p:spPr>
          <a:ln/>
        </p:spPr>
        <p:txBody>
          <a:bodyPr/>
          <a:lstStyle>
            <a:lvl1pPr>
              <a:defRPr/>
            </a:lvl1pPr>
          </a:lstStyle>
          <a:p>
            <a:pPr>
              <a:defRPr/>
            </a:pPr>
            <a:fld id="{F8B44115-FD1F-4883-83CE-8BB2C1418A69}" type="slidenum">
              <a:rPr lang="ru-RU"/>
              <a:pPr>
                <a:defRPr/>
              </a:pPr>
              <a:t>‹#›</a:t>
            </a:fld>
            <a:endParaRPr lang="ru-RU"/>
          </a:p>
        </p:txBody>
      </p:sp>
    </p:spTree>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8" name="Rectangle 6"/>
          <p:cNvSpPr>
            <a:spLocks noGrp="1" noChangeArrowheads="1"/>
          </p:cNvSpPr>
          <p:nvPr>
            <p:ph type="sldNum" sz="quarter" idx="12"/>
          </p:nvPr>
        </p:nvSpPr>
        <p:spPr>
          <a:ln/>
        </p:spPr>
        <p:txBody>
          <a:bodyPr/>
          <a:lstStyle>
            <a:lvl1pPr>
              <a:defRPr/>
            </a:lvl1pPr>
          </a:lstStyle>
          <a:p>
            <a:pPr>
              <a:defRPr/>
            </a:pPr>
            <a:fld id="{A315E57D-7758-4ACD-98EF-07CE8C78B4D0}" type="slidenum">
              <a:rPr lang="ru-RU"/>
              <a:pPr>
                <a:defRPr/>
              </a:pPr>
              <a:t>‹#›</a:t>
            </a:fld>
            <a:endParaRPr lang="ru-RU"/>
          </a:p>
        </p:txBody>
      </p:sp>
    </p:spTree>
  </p:cSld>
  <p:clrMapOvr>
    <a:masterClrMapping/>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a:ln/>
        </p:spPr>
        <p:txBody>
          <a:bodyPr/>
          <a:lstStyle>
            <a:lvl1pPr>
              <a:defRPr/>
            </a:lvl1pPr>
          </a:lstStyle>
          <a:p>
            <a:pPr>
              <a:defRPr/>
            </a:pPr>
            <a:fld id="{9412225F-ED10-4FE1-90AE-595718B043B8}" type="slidenum">
              <a:rPr lang="ru-RU"/>
              <a:pPr>
                <a:defRPr/>
              </a:pPr>
              <a:t>‹#›</a:t>
            </a:fld>
            <a:endParaRPr lang="ru-RU"/>
          </a:p>
        </p:txBody>
      </p:sp>
    </p:spTree>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57355"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573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24E530F-ED03-47F6-9F23-B47D1E7615F5}" type="slidenum">
              <a:rPr lang="ru-RU"/>
              <a:pPr>
                <a:defRPr/>
              </a:pPr>
              <a:t>‹#›</a:t>
            </a:fld>
            <a:endParaRPr lang="ru-RU"/>
          </a:p>
        </p:txBody>
      </p:sp>
    </p:spTree>
  </p:cSld>
  <p:clrMapOvr>
    <a:masterClrMapping/>
  </p:clrMapOvr>
  <p:transition>
    <p:wedg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6409C21-A4B6-41A7-9CD3-65FFC73A1556}"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80BDAB60-C41C-403F-AC42-BD4CEA5D0326}"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46"/>
          <p:cNvSpPr>
            <a:spLocks noGrp="1" noChangeArrowheads="1"/>
          </p:cNvSpPr>
          <p:nvPr>
            <p:ph type="sldNum" sz="quarter" idx="12"/>
          </p:nvPr>
        </p:nvSpPr>
        <p:spPr>
          <a:ln/>
        </p:spPr>
        <p:txBody>
          <a:bodyPr/>
          <a:lstStyle>
            <a:lvl1pPr>
              <a:defRPr/>
            </a:lvl1pPr>
          </a:lstStyle>
          <a:p>
            <a:pPr>
              <a:defRPr/>
            </a:pPr>
            <a:fld id="{BCF042FC-101B-49A7-AECB-1C622072F057}"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F2D7F9D9-A206-454C-AA61-926AF1F2DED7}"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F91F699D-CA69-4273-8109-2F2E653BE7FD}" type="slidenum">
              <a:rPr lang="ru-RU"/>
              <a:pPr>
                <a:defRPr/>
              </a:pPr>
              <a:t>‹#›</a:t>
            </a:fld>
            <a:endParaRPr lang="ru-RU"/>
          </a:p>
        </p:txBody>
      </p:sp>
      <p:sp>
        <p:nvSpPr>
          <p:cNvPr id="9"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29F297B1-CCEB-4AC6-8C5E-5F04B608D1F1}"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A994D2C0-37AF-4D36-B610-636863FBB285}" type="slidenum">
              <a:rPr lang="ru-RU"/>
              <a:pPr>
                <a:defRPr/>
              </a:pPr>
              <a:t>‹#›</a:t>
            </a:fld>
            <a:endParaRPr lang="ru-RU"/>
          </a:p>
        </p:txBody>
      </p:sp>
      <p:sp>
        <p:nvSpPr>
          <p:cNvPr id="4"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C8397F7-CBCC-4B7B-B9A1-59970B5FDF85}"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D8793955-A858-40BF-9A72-CDC3D12F95FE}"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EF952A1-6701-40AA-91BA-1F95AF1A7909}"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2845ED7D-6106-4482-8266-14B0E88BE6B3}"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dt" sz="half" idx="10"/>
          </p:nvPr>
        </p:nvSpPr>
        <p:spPr>
          <a:ln/>
        </p:spPr>
        <p:txBody>
          <a:bodyPr/>
          <a:lstStyle>
            <a:lvl1pPr>
              <a:defRPr/>
            </a:lvl1pPr>
          </a:lstStyle>
          <a:p>
            <a:pPr>
              <a:defRPr/>
            </a:pP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D5CE3164-410F-4C11-97BB-D3F2C7C336B4}" type="slidenum">
              <a:rPr lang="ru-RU"/>
              <a:pPr>
                <a:defRPr/>
              </a:pPr>
              <a:t>‹#›</a:t>
            </a:fld>
            <a:endParaRPr lang="ru-RU"/>
          </a:p>
        </p:txBody>
      </p:sp>
      <p:sp>
        <p:nvSpPr>
          <p:cNvPr id="8"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0FB249FE-B468-45C4-8D39-7BB6D33C61E8}"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46"/>
          <p:cNvSpPr>
            <a:spLocks noGrp="1" noChangeArrowheads="1"/>
          </p:cNvSpPr>
          <p:nvPr>
            <p:ph type="sldNum" sz="quarter" idx="12"/>
          </p:nvPr>
        </p:nvSpPr>
        <p:spPr>
          <a:ln/>
        </p:spPr>
        <p:txBody>
          <a:bodyPr/>
          <a:lstStyle>
            <a:lvl1pPr>
              <a:defRPr/>
            </a:lvl1pPr>
          </a:lstStyle>
          <a:p>
            <a:pPr>
              <a:defRPr/>
            </a:pPr>
            <a:fld id="{1E34D71E-713A-4DC8-90FE-CD1F46AE10E8}"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0418"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6041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A8C13C93-8F6A-403F-879D-406E62E5B426}"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88A54CD8-2197-47DC-9493-0DE18DD59751}"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5A215519-C1ED-4ED5-8676-15B10422B201}"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a:ln/>
        </p:spPr>
        <p:txBody>
          <a:bodyPr/>
          <a:lstStyle>
            <a:lvl1pPr>
              <a:defRPr/>
            </a:lvl1pPr>
          </a:lstStyle>
          <a:p>
            <a:pPr>
              <a:defRPr/>
            </a:pPr>
            <a:fld id="{BC474371-D0D6-4786-8130-8EBF074E2C50}"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9" name="Rectangle 6"/>
          <p:cNvSpPr>
            <a:spLocks noGrp="1" noChangeArrowheads="1"/>
          </p:cNvSpPr>
          <p:nvPr>
            <p:ph type="sldNum" sz="quarter" idx="12"/>
          </p:nvPr>
        </p:nvSpPr>
        <p:spPr>
          <a:ln/>
        </p:spPr>
        <p:txBody>
          <a:bodyPr/>
          <a:lstStyle>
            <a:lvl1pPr>
              <a:defRPr/>
            </a:lvl1pPr>
          </a:lstStyle>
          <a:p>
            <a:pPr>
              <a:defRPr/>
            </a:pPr>
            <a:fld id="{D7D09CE5-77EE-4FBD-AE09-0926B1D5A5C7}"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5" name="Rectangle 6"/>
          <p:cNvSpPr>
            <a:spLocks noGrp="1" noChangeArrowheads="1"/>
          </p:cNvSpPr>
          <p:nvPr>
            <p:ph type="sldNum" sz="quarter" idx="12"/>
          </p:nvPr>
        </p:nvSpPr>
        <p:spPr>
          <a:ln/>
        </p:spPr>
        <p:txBody>
          <a:bodyPr/>
          <a:lstStyle>
            <a:lvl1pPr>
              <a:defRPr/>
            </a:lvl1pPr>
          </a:lstStyle>
          <a:p>
            <a:pPr>
              <a:defRPr/>
            </a:pPr>
            <a:fld id="{3AD0F293-B5C9-4699-9AC8-4ADC46D47CCE}"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4" name="Rectangle 6"/>
          <p:cNvSpPr>
            <a:spLocks noGrp="1" noChangeArrowheads="1"/>
          </p:cNvSpPr>
          <p:nvPr>
            <p:ph type="sldNum" sz="quarter" idx="12"/>
          </p:nvPr>
        </p:nvSpPr>
        <p:spPr>
          <a:ln/>
        </p:spPr>
        <p:txBody>
          <a:bodyPr/>
          <a:lstStyle>
            <a:lvl1pPr>
              <a:defRPr/>
            </a:lvl1pPr>
          </a:lstStyle>
          <a:p>
            <a:pPr>
              <a:defRPr/>
            </a:pPr>
            <a:fld id="{AA4B8BA7-2ADA-4286-9B71-56EB5F0F02AC}"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a:ln/>
        </p:spPr>
        <p:txBody>
          <a:bodyPr/>
          <a:lstStyle>
            <a:lvl1pPr>
              <a:defRPr/>
            </a:lvl1pPr>
          </a:lstStyle>
          <a:p>
            <a:pPr>
              <a:defRPr/>
            </a:pPr>
            <a:fld id="{6F2B5664-93C4-4BEC-9D20-56389BE10210}"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a:ln/>
        </p:spPr>
        <p:txBody>
          <a:bodyPr/>
          <a:lstStyle>
            <a:lvl1pPr>
              <a:defRPr/>
            </a:lvl1pPr>
          </a:lstStyle>
          <a:p>
            <a:pPr>
              <a:defRPr/>
            </a:pPr>
            <a:fld id="{45B509F9-9E04-4659-A1E8-4C74B4986369}"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92C70518-E074-4B78-A398-54122223168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4"/>
          <p:cNvSpPr>
            <a:spLocks noGrp="1" noChangeArrowheads="1"/>
          </p:cNvSpPr>
          <p:nvPr>
            <p:ph type="dt" sz="half" idx="10"/>
          </p:nvPr>
        </p:nvSpPr>
        <p:spPr>
          <a:ln/>
        </p:spPr>
        <p:txBody>
          <a:bodyPr/>
          <a:lstStyle>
            <a:lvl1pPr>
              <a:defRPr/>
            </a:lvl1pPr>
          </a:lstStyle>
          <a:p>
            <a:pPr>
              <a:defRPr/>
            </a:pPr>
            <a:endParaRPr lang="ru-RU"/>
          </a:p>
        </p:txBody>
      </p:sp>
      <p:sp>
        <p:nvSpPr>
          <p:cNvPr id="8"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9" name="Rectangle 46"/>
          <p:cNvSpPr>
            <a:spLocks noGrp="1" noChangeArrowheads="1"/>
          </p:cNvSpPr>
          <p:nvPr>
            <p:ph type="sldNum" sz="quarter" idx="12"/>
          </p:nvPr>
        </p:nvSpPr>
        <p:spPr>
          <a:ln/>
        </p:spPr>
        <p:txBody>
          <a:bodyPr/>
          <a:lstStyle>
            <a:lvl1pPr>
              <a:defRPr/>
            </a:lvl1pPr>
          </a:lstStyle>
          <a:p>
            <a:pPr>
              <a:defRPr/>
            </a:pPr>
            <a:fld id="{7F6F2F00-C712-4800-A989-2137ED2528C4}"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6"/>
          <p:cNvSpPr>
            <a:spLocks noGrp="1" noChangeArrowheads="1"/>
          </p:cNvSpPr>
          <p:nvPr>
            <p:ph type="sldNum" sz="quarter" idx="12"/>
          </p:nvPr>
        </p:nvSpPr>
        <p:spPr>
          <a:ln/>
        </p:spPr>
        <p:txBody>
          <a:bodyPr/>
          <a:lstStyle>
            <a:lvl1pPr>
              <a:defRPr/>
            </a:lvl1pPr>
          </a:lstStyle>
          <a:p>
            <a:pPr>
              <a:defRPr/>
            </a:pPr>
            <a:fld id="{064A9F9F-DEBF-4783-8301-D6FC655B855D}"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a:ln/>
        </p:spPr>
        <p:txBody>
          <a:bodyPr/>
          <a:lstStyle>
            <a:lvl1pPr>
              <a:defRPr/>
            </a:lvl1pPr>
          </a:lstStyle>
          <a:p>
            <a:pPr>
              <a:defRPr/>
            </a:pPr>
            <a:fld id="{2C485294-4FCD-40C1-93C3-EE26FD875DE7}"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905000"/>
            <a:ext cx="4038600" cy="4114800"/>
          </a:xfrm>
        </p:spPr>
        <p:txBody>
          <a:bodyPr/>
          <a:lstStyle/>
          <a:p>
            <a:pPr lvl="0"/>
            <a:endParaRPr lang="ru-RU" noProof="0" smtClean="0"/>
          </a:p>
        </p:txBody>
      </p:sp>
      <p:sp>
        <p:nvSpPr>
          <p:cNvPr id="4" name="Текст 3"/>
          <p:cNvSpPr>
            <a:spLocks noGrp="1"/>
          </p:cNvSpPr>
          <p:nvPr>
            <p:ph type="body"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6"/>
          <p:cNvSpPr>
            <a:spLocks noGrp="1" noChangeArrowheads="1"/>
          </p:cNvSpPr>
          <p:nvPr>
            <p:ph type="sldNum" sz="quarter" idx="12"/>
          </p:nvPr>
        </p:nvSpPr>
        <p:spPr/>
        <p:txBody>
          <a:bodyPr/>
          <a:lstStyle>
            <a:lvl1pPr>
              <a:defRPr/>
            </a:lvl1pPr>
          </a:lstStyle>
          <a:p>
            <a:pPr>
              <a:defRPr/>
            </a:pPr>
            <a:fld id="{4669D881-3FDB-4667-B8FB-7B6EF99942DD}" type="slidenum">
              <a:rPr lang="ru-RU"/>
              <a:pPr>
                <a:defRPr/>
              </a:pPr>
              <a:t>‹#›</a:t>
            </a:fld>
            <a:endParaRPr lang="ru-RU"/>
          </a:p>
        </p:txBody>
      </p:sp>
    </p:spTree>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ru-RU"/>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ru-RU"/>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ru-RU"/>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ru-RU"/>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ru-RU"/>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ru-RU"/>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ru-RU"/>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ru-RU"/>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ru-RU"/>
              </a:p>
            </p:txBody>
          </p:sp>
        </p:grpSp>
      </p:grpSp>
      <p:sp>
        <p:nvSpPr>
          <p:cNvPr id="66576" name="Rectangle 16"/>
          <p:cNvSpPr>
            <a:spLocks noGrp="1" noChangeArrowheads="1"/>
          </p:cNvSpPr>
          <p:nvPr>
            <p:ph type="ctrTitle" sz="quarter"/>
          </p:nvPr>
        </p:nvSpPr>
        <p:spPr>
          <a:xfrm>
            <a:off x="1066800" y="1997075"/>
            <a:ext cx="7086600" cy="1431925"/>
          </a:xfrm>
        </p:spPr>
        <p:txBody>
          <a:bodyPr anchor="b"/>
          <a:lstStyle>
            <a:lvl1pPr>
              <a:defRPr/>
            </a:lvl1pPr>
          </a:lstStyle>
          <a:p>
            <a:r>
              <a:rPr lang="ru-RU"/>
              <a:t>Образец заголовка</a:t>
            </a:r>
          </a:p>
        </p:txBody>
      </p:sp>
      <p:sp>
        <p:nvSpPr>
          <p:cNvPr id="6657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ru-RU"/>
              <a:t>Образец подзаголовка</a:t>
            </a:r>
          </a:p>
        </p:txBody>
      </p:sp>
      <p:sp>
        <p:nvSpPr>
          <p:cNvPr id="18" name="Rectangle 18"/>
          <p:cNvSpPr>
            <a:spLocks noGrp="1" noChangeArrowheads="1"/>
          </p:cNvSpPr>
          <p:nvPr>
            <p:ph type="dt" sz="quarter" idx="10"/>
          </p:nvPr>
        </p:nvSpPr>
        <p:spPr/>
        <p:txBody>
          <a:bodyPr/>
          <a:lstStyle>
            <a:lvl1pPr>
              <a:defRPr/>
            </a:lvl1pPr>
          </a:lstStyle>
          <a:p>
            <a:pPr>
              <a:defRPr/>
            </a:pPr>
            <a:endParaRPr lang="ru-RU"/>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20" name="Rectangle 20"/>
          <p:cNvSpPr>
            <a:spLocks noGrp="1" noChangeArrowheads="1"/>
          </p:cNvSpPr>
          <p:nvPr>
            <p:ph type="sldNum" sz="quarter" idx="12"/>
          </p:nvPr>
        </p:nvSpPr>
        <p:spPr/>
        <p:txBody>
          <a:bodyPr/>
          <a:lstStyle>
            <a:lvl1pPr>
              <a:defRPr/>
            </a:lvl1pPr>
          </a:lstStyle>
          <a:p>
            <a:pPr>
              <a:defRPr/>
            </a:pPr>
            <a:fld id="{9235D880-7749-4DEA-86D5-9D74E6302171}" type="slidenum">
              <a:rPr lang="ru-RU"/>
              <a:pPr>
                <a:defRPr/>
              </a:pPr>
              <a:t>‹#›</a:t>
            </a:fld>
            <a:endParaRPr lang="ru-RU"/>
          </a:p>
        </p:txBody>
      </p:sp>
    </p:spTree>
  </p:cSld>
  <p:clrMapOvr>
    <a:masterClrMapping/>
  </p:clrMapOvr>
  <p:transition>
    <p:wedg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19"/>
          <p:cNvSpPr>
            <a:spLocks noGrp="1" noChangeArrowheads="1"/>
          </p:cNvSpPr>
          <p:nvPr>
            <p:ph type="sldNum" sz="quarter" idx="12"/>
          </p:nvPr>
        </p:nvSpPr>
        <p:spPr>
          <a:ln/>
        </p:spPr>
        <p:txBody>
          <a:bodyPr/>
          <a:lstStyle>
            <a:lvl1pPr>
              <a:defRPr/>
            </a:lvl1pPr>
          </a:lstStyle>
          <a:p>
            <a:pPr>
              <a:defRPr/>
            </a:pPr>
            <a:fld id="{E52C689B-25DC-44E9-AD36-CFF6E069CB47}" type="slidenum">
              <a:rPr lang="ru-RU"/>
              <a:pPr>
                <a:defRPr/>
              </a:pPr>
              <a:t>‹#›</a:t>
            </a:fld>
            <a:endParaRPr lang="ru-RU"/>
          </a:p>
        </p:txBody>
      </p:sp>
    </p:spTree>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19"/>
          <p:cNvSpPr>
            <a:spLocks noGrp="1" noChangeArrowheads="1"/>
          </p:cNvSpPr>
          <p:nvPr>
            <p:ph type="sldNum" sz="quarter" idx="12"/>
          </p:nvPr>
        </p:nvSpPr>
        <p:spPr>
          <a:ln/>
        </p:spPr>
        <p:txBody>
          <a:bodyPr/>
          <a:lstStyle>
            <a:lvl1pPr>
              <a:defRPr/>
            </a:lvl1pPr>
          </a:lstStyle>
          <a:p>
            <a:pPr>
              <a:defRPr/>
            </a:pPr>
            <a:fld id="{F5750BE7-14A7-4AC6-93D9-A59065A5F3B0}" type="slidenum">
              <a:rPr lang="ru-RU"/>
              <a:pPr>
                <a:defRPr/>
              </a:pPr>
              <a:t>‹#›</a:t>
            </a:fld>
            <a:endParaRPr lang="ru-RU"/>
          </a:p>
        </p:txBody>
      </p:sp>
    </p:spTree>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19"/>
          <p:cNvSpPr>
            <a:spLocks noGrp="1" noChangeArrowheads="1"/>
          </p:cNvSpPr>
          <p:nvPr>
            <p:ph type="sldNum" sz="quarter" idx="12"/>
          </p:nvPr>
        </p:nvSpPr>
        <p:spPr>
          <a:ln/>
        </p:spPr>
        <p:txBody>
          <a:bodyPr/>
          <a:lstStyle>
            <a:lvl1pPr>
              <a:defRPr/>
            </a:lvl1pPr>
          </a:lstStyle>
          <a:p>
            <a:pPr>
              <a:defRPr/>
            </a:pPr>
            <a:fld id="{15E5D3A4-C31C-400A-B721-257F155EACDC}" type="slidenum">
              <a:rPr lang="ru-RU"/>
              <a:pPr>
                <a:defRPr/>
              </a:pPr>
              <a:t>‹#›</a:t>
            </a:fld>
            <a:endParaRPr lang="ru-RU"/>
          </a:p>
        </p:txBody>
      </p:sp>
    </p:spTree>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7"/>
          <p:cNvSpPr>
            <a:spLocks noGrp="1" noChangeArrowheads="1"/>
          </p:cNvSpPr>
          <p:nvPr>
            <p:ph type="dt" sz="half" idx="10"/>
          </p:nvPr>
        </p:nvSpPr>
        <p:spPr>
          <a:ln/>
        </p:spPr>
        <p:txBody>
          <a:bodyPr/>
          <a:lstStyle>
            <a:lvl1pPr>
              <a:defRPr/>
            </a:lvl1pPr>
          </a:lstStyle>
          <a:p>
            <a:pPr>
              <a:defRPr/>
            </a:pPr>
            <a:endParaRPr lang="ru-RU"/>
          </a:p>
        </p:txBody>
      </p:sp>
      <p:sp>
        <p:nvSpPr>
          <p:cNvPr id="8"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9" name="Rectangle 19"/>
          <p:cNvSpPr>
            <a:spLocks noGrp="1" noChangeArrowheads="1"/>
          </p:cNvSpPr>
          <p:nvPr>
            <p:ph type="sldNum" sz="quarter" idx="12"/>
          </p:nvPr>
        </p:nvSpPr>
        <p:spPr>
          <a:ln/>
        </p:spPr>
        <p:txBody>
          <a:bodyPr/>
          <a:lstStyle>
            <a:lvl1pPr>
              <a:defRPr/>
            </a:lvl1pPr>
          </a:lstStyle>
          <a:p>
            <a:pPr>
              <a:defRPr/>
            </a:pPr>
            <a:fld id="{7605D1FD-22AA-457F-A15D-C4B9EB70BA1C}" type="slidenum">
              <a:rPr lang="ru-RU"/>
              <a:pPr>
                <a:defRPr/>
              </a:pPr>
              <a:t>‹#›</a:t>
            </a:fld>
            <a:endParaRPr lang="ru-RU"/>
          </a:p>
        </p:txBody>
      </p:sp>
    </p:spTree>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7"/>
          <p:cNvSpPr>
            <a:spLocks noGrp="1" noChangeArrowheads="1"/>
          </p:cNvSpPr>
          <p:nvPr>
            <p:ph type="dt" sz="half" idx="10"/>
          </p:nvPr>
        </p:nvSpPr>
        <p:spPr>
          <a:ln/>
        </p:spPr>
        <p:txBody>
          <a:bodyPr/>
          <a:lstStyle>
            <a:lvl1pPr>
              <a:defRPr/>
            </a:lvl1pPr>
          </a:lstStyle>
          <a:p>
            <a:pPr>
              <a:defRPr/>
            </a:pPr>
            <a:endParaRPr lang="ru-RU"/>
          </a:p>
        </p:txBody>
      </p:sp>
      <p:sp>
        <p:nvSpPr>
          <p:cNvPr id="4"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5" name="Rectangle 19"/>
          <p:cNvSpPr>
            <a:spLocks noGrp="1" noChangeArrowheads="1"/>
          </p:cNvSpPr>
          <p:nvPr>
            <p:ph type="sldNum" sz="quarter" idx="12"/>
          </p:nvPr>
        </p:nvSpPr>
        <p:spPr>
          <a:ln/>
        </p:spPr>
        <p:txBody>
          <a:bodyPr/>
          <a:lstStyle>
            <a:lvl1pPr>
              <a:defRPr/>
            </a:lvl1pPr>
          </a:lstStyle>
          <a:p>
            <a:pPr>
              <a:defRPr/>
            </a:pPr>
            <a:fld id="{0E3AC615-4719-4E52-905A-7D077BF6AB83}" type="slidenum">
              <a:rPr lang="ru-RU"/>
              <a:pPr>
                <a:defRPr/>
              </a:pPr>
              <a:t>‹#›</a:t>
            </a:fld>
            <a:endParaRPr lang="ru-RU"/>
          </a:p>
        </p:txBody>
      </p:sp>
    </p:spTree>
  </p:cSld>
  <p:clrMapOvr>
    <a:masterClrMapping/>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ru-RU"/>
          </a:p>
        </p:txBody>
      </p:sp>
      <p:sp>
        <p:nvSpPr>
          <p:cNvPr id="3"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4" name="Rectangle 19"/>
          <p:cNvSpPr>
            <a:spLocks noGrp="1" noChangeArrowheads="1"/>
          </p:cNvSpPr>
          <p:nvPr>
            <p:ph type="sldNum" sz="quarter" idx="12"/>
          </p:nvPr>
        </p:nvSpPr>
        <p:spPr>
          <a:ln/>
        </p:spPr>
        <p:txBody>
          <a:bodyPr/>
          <a:lstStyle>
            <a:lvl1pPr>
              <a:defRPr/>
            </a:lvl1pPr>
          </a:lstStyle>
          <a:p>
            <a:pPr>
              <a:defRPr/>
            </a:pPr>
            <a:fld id="{ED8B1D9F-92DC-4089-AC8C-1E6522634F57}" type="slidenum">
              <a:rPr lang="ru-RU"/>
              <a:pPr>
                <a:defRPr/>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4"/>
          <p:cNvSpPr>
            <a:spLocks noGrp="1" noChangeArrowheads="1"/>
          </p:cNvSpPr>
          <p:nvPr>
            <p:ph type="dt" sz="half" idx="10"/>
          </p:nvPr>
        </p:nvSpPr>
        <p:spPr>
          <a:ln/>
        </p:spPr>
        <p:txBody>
          <a:bodyPr/>
          <a:lstStyle>
            <a:lvl1pPr>
              <a:defRPr/>
            </a:lvl1pPr>
          </a:lstStyle>
          <a:p>
            <a:pPr>
              <a:defRPr/>
            </a:pPr>
            <a:endParaRPr lang="ru-RU"/>
          </a:p>
        </p:txBody>
      </p:sp>
      <p:sp>
        <p:nvSpPr>
          <p:cNvPr id="4"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5" name="Rectangle 46"/>
          <p:cNvSpPr>
            <a:spLocks noGrp="1" noChangeArrowheads="1"/>
          </p:cNvSpPr>
          <p:nvPr>
            <p:ph type="sldNum" sz="quarter" idx="12"/>
          </p:nvPr>
        </p:nvSpPr>
        <p:spPr>
          <a:ln/>
        </p:spPr>
        <p:txBody>
          <a:bodyPr/>
          <a:lstStyle>
            <a:lvl1pPr>
              <a:defRPr/>
            </a:lvl1pPr>
          </a:lstStyle>
          <a:p>
            <a:pPr>
              <a:defRPr/>
            </a:pPr>
            <a:fld id="{CF8937AB-A7A1-4D68-AF72-FEF59C5C60CA}"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19"/>
          <p:cNvSpPr>
            <a:spLocks noGrp="1" noChangeArrowheads="1"/>
          </p:cNvSpPr>
          <p:nvPr>
            <p:ph type="sldNum" sz="quarter" idx="12"/>
          </p:nvPr>
        </p:nvSpPr>
        <p:spPr>
          <a:ln/>
        </p:spPr>
        <p:txBody>
          <a:bodyPr/>
          <a:lstStyle>
            <a:lvl1pPr>
              <a:defRPr/>
            </a:lvl1pPr>
          </a:lstStyle>
          <a:p>
            <a:pPr>
              <a:defRPr/>
            </a:pPr>
            <a:fld id="{84662F8F-4B2A-488D-B728-331B5328B283}" type="slidenum">
              <a:rPr lang="ru-RU"/>
              <a:pPr>
                <a:defRPr/>
              </a:pPr>
              <a:t>‹#›</a:t>
            </a:fld>
            <a:endParaRPr lang="ru-RU"/>
          </a:p>
        </p:txBody>
      </p:sp>
    </p:spTree>
  </p:cSld>
  <p:clrMapOvr>
    <a:masterClrMapping/>
  </p:clrMapOvr>
  <p:transition>
    <p:wedg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19"/>
          <p:cNvSpPr>
            <a:spLocks noGrp="1" noChangeArrowheads="1"/>
          </p:cNvSpPr>
          <p:nvPr>
            <p:ph type="sldNum" sz="quarter" idx="12"/>
          </p:nvPr>
        </p:nvSpPr>
        <p:spPr>
          <a:ln/>
        </p:spPr>
        <p:txBody>
          <a:bodyPr/>
          <a:lstStyle>
            <a:lvl1pPr>
              <a:defRPr/>
            </a:lvl1pPr>
          </a:lstStyle>
          <a:p>
            <a:pPr>
              <a:defRPr/>
            </a:pPr>
            <a:fld id="{EFED7E65-9853-4245-9899-02D45E2E0BCA}" type="slidenum">
              <a:rPr lang="ru-RU"/>
              <a:pPr>
                <a:defRPr/>
              </a:pPr>
              <a:t>‹#›</a:t>
            </a:fld>
            <a:endParaRPr lang="ru-RU"/>
          </a:p>
        </p:txBody>
      </p:sp>
    </p:spTree>
  </p:cSld>
  <p:clrMapOvr>
    <a:masterClrMapping/>
  </p:clrMapOvr>
  <p:transition>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19"/>
          <p:cNvSpPr>
            <a:spLocks noGrp="1" noChangeArrowheads="1"/>
          </p:cNvSpPr>
          <p:nvPr>
            <p:ph type="sldNum" sz="quarter" idx="12"/>
          </p:nvPr>
        </p:nvSpPr>
        <p:spPr>
          <a:ln/>
        </p:spPr>
        <p:txBody>
          <a:bodyPr/>
          <a:lstStyle>
            <a:lvl1pPr>
              <a:defRPr/>
            </a:lvl1pPr>
          </a:lstStyle>
          <a:p>
            <a:pPr>
              <a:defRPr/>
            </a:pPr>
            <a:fld id="{0D612C76-09CE-41EB-8A2C-FAFAA1B955E1}" type="slidenum">
              <a:rPr lang="ru-RU"/>
              <a:pPr>
                <a:defRPr/>
              </a:pPr>
              <a:t>‹#›</a:t>
            </a:fld>
            <a:endParaRPr lang="ru-RU"/>
          </a:p>
        </p:txBody>
      </p:sp>
    </p:spTree>
  </p:cSld>
  <p:clrMapOvr>
    <a:masterClrMapping/>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7"/>
          <p:cNvSpPr>
            <a:spLocks noGrp="1" noChangeArrowheads="1"/>
          </p:cNvSpPr>
          <p:nvPr>
            <p:ph type="dt" sz="half" idx="10"/>
          </p:nvPr>
        </p:nvSpPr>
        <p:spPr>
          <a:ln/>
        </p:spPr>
        <p:txBody>
          <a:bodyPr/>
          <a:lstStyle>
            <a:lvl1pPr>
              <a:defRPr/>
            </a:lvl1pPr>
          </a:lstStyle>
          <a:p>
            <a:pPr>
              <a:defRPr/>
            </a:pPr>
            <a:endParaRPr lang="ru-RU"/>
          </a:p>
        </p:txBody>
      </p:sp>
      <p:sp>
        <p:nvSpPr>
          <p:cNvPr id="5"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6" name="Rectangle 19"/>
          <p:cNvSpPr>
            <a:spLocks noGrp="1" noChangeArrowheads="1"/>
          </p:cNvSpPr>
          <p:nvPr>
            <p:ph type="sldNum" sz="quarter" idx="12"/>
          </p:nvPr>
        </p:nvSpPr>
        <p:spPr>
          <a:ln/>
        </p:spPr>
        <p:txBody>
          <a:bodyPr/>
          <a:lstStyle>
            <a:lvl1pPr>
              <a:defRPr/>
            </a:lvl1pPr>
          </a:lstStyle>
          <a:p>
            <a:pPr>
              <a:defRPr/>
            </a:pPr>
            <a:fld id="{59E97FEF-1889-4563-8AAD-419B2AC8BED5}" type="slidenum">
              <a:rPr lang="ru-RU"/>
              <a:pPr>
                <a:defRPr/>
              </a:pPr>
              <a:t>‹#›</a:t>
            </a:fld>
            <a:endParaRPr lang="ru-RU"/>
          </a:p>
        </p:txBody>
      </p:sp>
    </p:spTree>
  </p:cSld>
  <p:clrMapOvr>
    <a:masterClrMapping/>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14319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981200"/>
            <a:ext cx="36957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14900" y="1981200"/>
            <a:ext cx="36957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7"/>
          <p:cNvSpPr>
            <a:spLocks noGrp="1" noChangeArrowheads="1"/>
          </p:cNvSpPr>
          <p:nvPr>
            <p:ph type="dt" sz="half" idx="10"/>
          </p:nvPr>
        </p:nvSpPr>
        <p:spPr>
          <a:ln/>
        </p:spPr>
        <p:txBody>
          <a:bodyPr/>
          <a:lstStyle>
            <a:lvl1pPr>
              <a:defRPr/>
            </a:lvl1pPr>
          </a:lstStyle>
          <a:p>
            <a:pPr>
              <a:defRPr/>
            </a:pPr>
            <a:endParaRPr lang="ru-RU"/>
          </a:p>
        </p:txBody>
      </p:sp>
      <p:sp>
        <p:nvSpPr>
          <p:cNvPr id="6" name="Rectangle 18"/>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19"/>
          <p:cNvSpPr>
            <a:spLocks noGrp="1" noChangeArrowheads="1"/>
          </p:cNvSpPr>
          <p:nvPr>
            <p:ph type="sldNum" sz="quarter" idx="12"/>
          </p:nvPr>
        </p:nvSpPr>
        <p:spPr>
          <a:ln/>
        </p:spPr>
        <p:txBody>
          <a:bodyPr/>
          <a:lstStyle>
            <a:lvl1pPr>
              <a:defRPr/>
            </a:lvl1pPr>
          </a:lstStyle>
          <a:p>
            <a:pPr>
              <a:defRPr/>
            </a:pPr>
            <a:fld id="{67D06E98-DF16-41BC-9DD4-B57101EF4E1A}" type="slidenum">
              <a:rPr lang="ru-RU"/>
              <a:pPr>
                <a:defRPr/>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ru-RU"/>
          </a:p>
        </p:txBody>
      </p:sp>
      <p:sp>
        <p:nvSpPr>
          <p:cNvPr id="3"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4" name="Rectangle 46"/>
          <p:cNvSpPr>
            <a:spLocks noGrp="1" noChangeArrowheads="1"/>
          </p:cNvSpPr>
          <p:nvPr>
            <p:ph type="sldNum" sz="quarter" idx="12"/>
          </p:nvPr>
        </p:nvSpPr>
        <p:spPr>
          <a:ln/>
        </p:spPr>
        <p:txBody>
          <a:bodyPr/>
          <a:lstStyle>
            <a:lvl1pPr>
              <a:defRPr/>
            </a:lvl1pPr>
          </a:lstStyle>
          <a:p>
            <a:pPr>
              <a:defRPr/>
            </a:pPr>
            <a:fld id="{63CEE288-0313-47BC-BBEB-CCAF06C3280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46"/>
          <p:cNvSpPr>
            <a:spLocks noGrp="1" noChangeArrowheads="1"/>
          </p:cNvSpPr>
          <p:nvPr>
            <p:ph type="sldNum" sz="quarter" idx="12"/>
          </p:nvPr>
        </p:nvSpPr>
        <p:spPr>
          <a:ln/>
        </p:spPr>
        <p:txBody>
          <a:bodyPr/>
          <a:lstStyle>
            <a:lvl1pPr>
              <a:defRPr/>
            </a:lvl1pPr>
          </a:lstStyle>
          <a:p>
            <a:pPr>
              <a:defRPr/>
            </a:pPr>
            <a:fld id="{09DFA449-C54A-4444-85ED-535D56E0A43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r>
              <a:rPr lang="ru-RU"/>
              <a:t>Образовательный портал "Мой университет" - WWW.moi-universitet.ru Факультет "Реформа образования" - www.edu-reforma.ru</a:t>
            </a:r>
          </a:p>
        </p:txBody>
      </p:sp>
      <p:sp>
        <p:nvSpPr>
          <p:cNvPr id="7" name="Rectangle 46"/>
          <p:cNvSpPr>
            <a:spLocks noGrp="1" noChangeArrowheads="1"/>
          </p:cNvSpPr>
          <p:nvPr>
            <p:ph type="sldNum" sz="quarter" idx="12"/>
          </p:nvPr>
        </p:nvSpPr>
        <p:spPr>
          <a:ln/>
        </p:spPr>
        <p:txBody>
          <a:bodyPr/>
          <a:lstStyle>
            <a:lvl1pPr>
              <a:defRPr/>
            </a:lvl1pPr>
          </a:lstStyle>
          <a:p>
            <a:pPr>
              <a:defRPr/>
            </a:pPr>
            <a:fld id="{BC974F2A-51EE-4F68-8546-43958626D1C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5.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3993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ru-RU"/>
            </a:p>
          </p:txBody>
        </p:sp>
        <p:sp>
          <p:nvSpPr>
            <p:cNvPr id="3994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3994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ru-RU"/>
            </a:p>
          </p:txBody>
        </p:sp>
        <p:sp>
          <p:nvSpPr>
            <p:cNvPr id="3994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3994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3994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ru-RU"/>
            </a:p>
          </p:txBody>
        </p:sp>
        <p:sp>
          <p:nvSpPr>
            <p:cNvPr id="3994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ru-RU"/>
            </a:p>
          </p:txBody>
        </p:sp>
        <p:sp>
          <p:nvSpPr>
            <p:cNvPr id="3994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3994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ru-RU"/>
            </a:p>
          </p:txBody>
        </p:sp>
        <p:sp>
          <p:nvSpPr>
            <p:cNvPr id="3994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ru-RU"/>
            </a:p>
          </p:txBody>
        </p:sp>
        <p:sp>
          <p:nvSpPr>
            <p:cNvPr id="3994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ru-RU"/>
            </a:p>
          </p:txBody>
        </p:sp>
        <p:sp>
          <p:nvSpPr>
            <p:cNvPr id="3995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ru-RU"/>
            </a:p>
          </p:txBody>
        </p:sp>
        <p:sp>
          <p:nvSpPr>
            <p:cNvPr id="3995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3995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ru-RU"/>
            </a:p>
          </p:txBody>
        </p:sp>
        <p:sp>
          <p:nvSpPr>
            <p:cNvPr id="3995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ru-RU"/>
            </a:p>
          </p:txBody>
        </p:sp>
        <p:sp>
          <p:nvSpPr>
            <p:cNvPr id="3995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ru-RU"/>
            </a:p>
          </p:txBody>
        </p:sp>
        <p:sp>
          <p:nvSpPr>
            <p:cNvPr id="3995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ru-RU"/>
            </a:p>
          </p:txBody>
        </p:sp>
        <p:sp>
          <p:nvSpPr>
            <p:cNvPr id="3995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ru-RU"/>
            </a:p>
          </p:txBody>
        </p:sp>
        <p:sp>
          <p:nvSpPr>
            <p:cNvPr id="3995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ru-RU"/>
            </a:p>
          </p:txBody>
        </p:sp>
        <p:sp>
          <p:nvSpPr>
            <p:cNvPr id="3995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ru-RU"/>
            </a:p>
          </p:txBody>
        </p:sp>
        <p:sp>
          <p:nvSpPr>
            <p:cNvPr id="3995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3996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ru-RU"/>
            </a:p>
          </p:txBody>
        </p:sp>
        <p:sp>
          <p:nvSpPr>
            <p:cNvPr id="3996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ru-RU"/>
            </a:p>
          </p:txBody>
        </p:sp>
        <p:sp>
          <p:nvSpPr>
            <p:cNvPr id="3996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ru-RU"/>
            </a:p>
          </p:txBody>
        </p:sp>
        <p:sp>
          <p:nvSpPr>
            <p:cNvPr id="3996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3996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ru-RU"/>
            </a:p>
          </p:txBody>
        </p:sp>
        <p:sp>
          <p:nvSpPr>
            <p:cNvPr id="3996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ru-RU"/>
            </a:p>
          </p:txBody>
        </p:sp>
        <p:sp>
          <p:nvSpPr>
            <p:cNvPr id="3996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ru-RU"/>
            </a:p>
          </p:txBody>
        </p:sp>
        <p:sp>
          <p:nvSpPr>
            <p:cNvPr id="3996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3996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3996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ru-RU"/>
            </a:p>
          </p:txBody>
        </p:sp>
        <p:sp>
          <p:nvSpPr>
            <p:cNvPr id="3997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3997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3997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ru-RU"/>
            </a:p>
          </p:txBody>
        </p:sp>
        <p:sp>
          <p:nvSpPr>
            <p:cNvPr id="3997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ru-RU"/>
            </a:p>
          </p:txBody>
        </p:sp>
        <p:sp>
          <p:nvSpPr>
            <p:cNvPr id="3997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ru-RU"/>
            </a:p>
          </p:txBody>
        </p:sp>
        <p:grpSp>
          <p:nvGrpSpPr>
            <p:cNvPr id="1068" name="Group 39"/>
            <p:cNvGrpSpPr>
              <a:grpSpLocks/>
            </p:cNvGrpSpPr>
            <p:nvPr userDrawn="1"/>
          </p:nvGrpSpPr>
          <p:grpSpPr bwMode="auto">
            <a:xfrm>
              <a:off x="0" y="1632"/>
              <a:ext cx="5758" cy="1858"/>
              <a:chOff x="0" y="1632"/>
              <a:chExt cx="5758" cy="1858"/>
            </a:xfrm>
          </p:grpSpPr>
          <p:sp>
            <p:nvSpPr>
              <p:cNvPr id="3997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3997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ru-RU"/>
              </a:p>
            </p:txBody>
          </p:sp>
        </p:grpSp>
      </p:grpSp>
      <p:sp>
        <p:nvSpPr>
          <p:cNvPr id="3997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997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8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outerShdw blurRad="38100" dist="38100" dir="2700000" algn="tl">
                    <a:srgbClr val="000000"/>
                  </a:outerShdw>
                </a:effectLst>
                <a:latin typeface="+mn-lt"/>
              </a:defRPr>
            </a:lvl1pPr>
          </a:lstStyle>
          <a:p>
            <a:pPr>
              <a:defRPr/>
            </a:pPr>
            <a:endParaRPr lang="ru-RU"/>
          </a:p>
        </p:txBody>
      </p:sp>
      <p:sp>
        <p:nvSpPr>
          <p:cNvPr id="3998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outerShdw blurRad="38100" dist="38100" dir="2700000" algn="tl">
                    <a:srgbClr val="000000"/>
                  </a:outerShdw>
                </a:effectLst>
                <a:latin typeface="+mn-lt"/>
              </a:defRPr>
            </a:lvl1pPr>
          </a:lstStyle>
          <a:p>
            <a:pPr>
              <a:defRPr/>
            </a:pPr>
            <a:r>
              <a:rPr lang="ru-RU"/>
              <a:t>Образовательный портал "Мой университет" - WWW.moi-universitet.ru Факультет "Реформа образования" - www.edu-reforma.ru</a:t>
            </a:r>
          </a:p>
        </p:txBody>
      </p:sp>
      <p:sp>
        <p:nvSpPr>
          <p:cNvPr id="3998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outerShdw blurRad="38100" dist="38100" dir="2700000" algn="tl">
                    <a:srgbClr val="000000"/>
                  </a:outerShdw>
                </a:effectLst>
                <a:latin typeface="+mn-lt"/>
              </a:defRPr>
            </a:lvl1pPr>
          </a:lstStyle>
          <a:p>
            <a:pPr>
              <a:defRPr/>
            </a:pPr>
            <a:fld id="{6A9CB09D-1BB4-42E5-8928-6EA7817D458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6494" r:id="rId1"/>
    <p:sldLayoutId id="2147486435" r:id="rId2"/>
    <p:sldLayoutId id="2147486436" r:id="rId3"/>
    <p:sldLayoutId id="2147486437" r:id="rId4"/>
    <p:sldLayoutId id="2147486438" r:id="rId5"/>
    <p:sldLayoutId id="2147486439" r:id="rId6"/>
    <p:sldLayoutId id="2147486440" r:id="rId7"/>
    <p:sldLayoutId id="2147486441" r:id="rId8"/>
    <p:sldLayoutId id="2147486442" r:id="rId9"/>
    <p:sldLayoutId id="2147486443" r:id="rId10"/>
    <p:sldLayoutId id="2147486444" r:id="rId11"/>
    <p:sldLayoutId id="2147486445" r:id="rId12"/>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427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chemeClr val="tx1"/>
                </a:solidFill>
                <a:effectLst>
                  <a:outerShdw blurRad="38100" dist="38100" dir="2700000" algn="tl">
                    <a:srgbClr val="000000"/>
                  </a:outerShdw>
                </a:effectLst>
                <a:latin typeface="Arial" charset="0"/>
              </a:defRPr>
            </a:lvl1pPr>
          </a:lstStyle>
          <a:p>
            <a:pPr>
              <a:defRPr/>
            </a:pPr>
            <a:endParaRPr lang="ru-RU"/>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chemeClr val="tx1"/>
                </a:solidFill>
                <a:effectLst>
                  <a:outerShdw blurRad="38100" dist="38100" dir="2700000" algn="tl">
                    <a:srgbClr val="000000"/>
                  </a:outerShdw>
                </a:effectLst>
                <a:latin typeface="Arial" charset="0"/>
              </a:defRPr>
            </a:lvl1pPr>
          </a:lstStyle>
          <a:p>
            <a:pPr>
              <a:defRPr/>
            </a:pPr>
            <a:r>
              <a:rPr lang="ru-RU"/>
              <a:t>Образовательный портал "Мой университет" - WWW.moi-universitet.ru Факультет "Реформа образования" - www.edu-reforma.ru</a:t>
            </a: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chemeClr val="tx1"/>
                </a:solidFill>
                <a:effectLst>
                  <a:outerShdw blurRad="38100" dist="38100" dir="2700000" algn="tl">
                    <a:srgbClr val="000000"/>
                  </a:outerShdw>
                </a:effectLst>
                <a:latin typeface="Arial" charset="0"/>
              </a:defRPr>
            </a:lvl1pPr>
          </a:lstStyle>
          <a:p>
            <a:pPr>
              <a:defRPr/>
            </a:pPr>
            <a:fld id="{C073BB09-498C-4311-B74B-2D11AFA5122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6495" r:id="rId1"/>
    <p:sldLayoutId id="2147486446" r:id="rId2"/>
    <p:sldLayoutId id="2147486447" r:id="rId3"/>
    <p:sldLayoutId id="2147486448" r:id="rId4"/>
    <p:sldLayoutId id="2147486449" r:id="rId5"/>
    <p:sldLayoutId id="2147486450" r:id="rId6"/>
    <p:sldLayoutId id="2147486451" r:id="rId7"/>
    <p:sldLayoutId id="2147486452" r:id="rId8"/>
    <p:sldLayoutId id="2147486453" r:id="rId9"/>
    <p:sldLayoutId id="2147486454" r:id="rId10"/>
    <p:sldLayoutId id="2147486455" r:id="rId11"/>
    <p:sldLayoutId id="2147486456" r:id="rId12"/>
    <p:sldLayoutId id="2147486457" r:id="rId13"/>
    <p:sldLayoutId id="2147486458" r:id="rId14"/>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768" decel="100000"/>
                                        <p:tgtEl>
                                          <p:spTgt spid="54274"/>
                                        </p:tgtEl>
                                      </p:cBhvr>
                                    </p:animEffect>
                                    <p:animScale>
                                      <p:cBhvr>
                                        <p:cTn id="8" dur="768" decel="100000"/>
                                        <p:tgtEl>
                                          <p:spTgt spid="54274"/>
                                        </p:tgtEl>
                                      </p:cBhvr>
                                      <p:from x="10000" y="10000"/>
                                      <p:to x="200000" y="450000"/>
                                    </p:animScale>
                                    <p:animScale>
                                      <p:cBhvr>
                                        <p:cTn id="9" dur="1230" accel="100000" fill="hold">
                                          <p:stCondLst>
                                            <p:cond delay="768"/>
                                          </p:stCondLst>
                                        </p:cTn>
                                        <p:tgtEl>
                                          <p:spTgt spid="54274"/>
                                        </p:tgtEl>
                                      </p:cBhvr>
                                      <p:from x="200000" y="450000"/>
                                      <p:to x="100000" y="100000"/>
                                    </p:animScale>
                                    <p:set>
                                      <p:cBhvr>
                                        <p:cTn id="10" dur="768" fill="hold"/>
                                        <p:tgtEl>
                                          <p:spTgt spid="54274"/>
                                        </p:tgtEl>
                                        <p:attrNameLst>
                                          <p:attrName>ppt_x</p:attrName>
                                        </p:attrNameLst>
                                      </p:cBhvr>
                                      <p:to>
                                        <p:strVal val="(0.5)"/>
                                      </p:to>
                                    </p:set>
                                    <p:anim from="(0.5)" to="(#ppt_x)" calcmode="lin" valueType="num">
                                      <p:cBhvr>
                                        <p:cTn id="11" dur="1230" accel="100000" fill="hold">
                                          <p:stCondLst>
                                            <p:cond delay="768"/>
                                          </p:stCondLst>
                                        </p:cTn>
                                        <p:tgtEl>
                                          <p:spTgt spid="54274"/>
                                        </p:tgtEl>
                                        <p:attrNameLst>
                                          <p:attrName>ppt_x</p:attrName>
                                        </p:attrNameLst>
                                      </p:cBhvr>
                                    </p:anim>
                                    <p:set>
                                      <p:cBhvr>
                                        <p:cTn id="12" dur="768" fill="hold"/>
                                        <p:tgtEl>
                                          <p:spTgt spid="54274"/>
                                        </p:tgtEl>
                                        <p:attrNameLst>
                                          <p:attrName>ppt_y</p:attrName>
                                        </p:attrNameLst>
                                      </p:cBhvr>
                                      <p:to>
                                        <p:strVal val="(#ppt_y+0.4)"/>
                                      </p:to>
                                    </p:set>
                                    <p:anim from="(#ppt_y+0.4)" to="(#ppt_y)" calcmode="lin" valueType="num">
                                      <p:cBhvr>
                                        <p:cTn id="13" dur="1230" accel="100000" fill="hold">
                                          <p:stCondLst>
                                            <p:cond delay="768"/>
                                          </p:stCondLst>
                                        </p:cTn>
                                        <p:tgtEl>
                                          <p:spTgt spid="542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4275">
                                            <p:txEl>
                                              <p:pRg st="0" end="0"/>
                                            </p:txEl>
                                          </p:spTgt>
                                        </p:tgtEl>
                                        <p:attrNameLst>
                                          <p:attrName>style.visibility</p:attrName>
                                        </p:attrNameLst>
                                      </p:cBhvr>
                                      <p:to>
                                        <p:strVal val="visible"/>
                                      </p:to>
                                    </p:set>
                                    <p:anim calcmode="lin" valueType="num">
                                      <p:cBhvr>
                                        <p:cTn id="18"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4275">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54275">
                                            <p:txEl>
                                              <p:pRg st="1" end="1"/>
                                            </p:txEl>
                                          </p:spTgt>
                                        </p:tgtEl>
                                        <p:attrNameLst>
                                          <p:attrName>style.visibility</p:attrName>
                                        </p:attrNameLst>
                                      </p:cBhvr>
                                      <p:to>
                                        <p:strVal val="visible"/>
                                      </p:to>
                                    </p:set>
                                    <p:anim calcmode="lin" valueType="num">
                                      <p:cBhvr>
                                        <p:cTn id="23"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4275">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54275">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54275">
                                            <p:txEl>
                                              <p:pRg st="2" end="2"/>
                                            </p:txEl>
                                          </p:spTgt>
                                        </p:tgtEl>
                                        <p:attrNameLst>
                                          <p:attrName>style.visibility</p:attrName>
                                        </p:attrNameLst>
                                      </p:cBhvr>
                                      <p:to>
                                        <p:strVal val="visible"/>
                                      </p:to>
                                    </p:set>
                                    <p:anim calcmode="lin" valueType="num">
                                      <p:cBhvr>
                                        <p:cTn id="28"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427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4275">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54275">
                                            <p:txEl>
                                              <p:pRg st="3" end="3"/>
                                            </p:txEl>
                                          </p:spTgt>
                                        </p:tgtEl>
                                        <p:attrNameLst>
                                          <p:attrName>style.visibility</p:attrName>
                                        </p:attrNameLst>
                                      </p:cBhvr>
                                      <p:to>
                                        <p:strVal val="visible"/>
                                      </p:to>
                                    </p:set>
                                    <p:anim calcmode="lin" valueType="num">
                                      <p:cBhvr>
                                        <p:cTn id="33" dur="5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427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4275">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54275">
                                            <p:txEl>
                                              <p:pRg st="4" end="4"/>
                                            </p:txEl>
                                          </p:spTgt>
                                        </p:tgtEl>
                                        <p:attrNameLst>
                                          <p:attrName>style.visibility</p:attrName>
                                        </p:attrNameLst>
                                      </p:cBhvr>
                                      <p:to>
                                        <p:strVal val="visible"/>
                                      </p:to>
                                    </p:set>
                                    <p:anim calcmode="lin" valueType="num">
                                      <p:cBhvr>
                                        <p:cTn id="38" dur="500" fill="hold"/>
                                        <p:tgtEl>
                                          <p:spTgt spid="54275">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54275">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tmplLst>
          <p:tmpl lvl="1">
            <p:tnLst>
              <p:par>
                <p:cTn presetID="53" presetClass="entr" presetSubtype="0" fill="hold" nodeType="clickEffect">
                  <p:stCondLst>
                    <p:cond delay="0"/>
                  </p:stCondLst>
                  <p:childTnLst>
                    <p:set>
                      <p:cBhvr>
                        <p:cTn dur="1" fill="hold">
                          <p:stCondLst>
                            <p:cond delay="0"/>
                          </p:stCondLst>
                        </p:cTn>
                        <p:tgtEl>
                          <p:spTgt spid="54275"/>
                        </p:tgtEl>
                        <p:attrNameLst>
                          <p:attrName>style.visibility</p:attrName>
                        </p:attrNameLst>
                      </p:cBhvr>
                      <p:to>
                        <p:strVal val="visible"/>
                      </p:to>
                    </p:set>
                    <p:anim calcmode="lin" valueType="num">
                      <p:cBhvr>
                        <p:cTn dur="500" fill="hold"/>
                        <p:tgtEl>
                          <p:spTgt spid="54275"/>
                        </p:tgtEl>
                        <p:attrNameLst>
                          <p:attrName>ppt_w</p:attrName>
                        </p:attrNameLst>
                      </p:cBhvr>
                      <p:tavLst>
                        <p:tav tm="0">
                          <p:val>
                            <p:fltVal val="0"/>
                          </p:val>
                        </p:tav>
                        <p:tav tm="100000">
                          <p:val>
                            <p:strVal val="#ppt_w"/>
                          </p:val>
                        </p:tav>
                      </p:tavLst>
                    </p:anim>
                    <p:anim calcmode="lin" valueType="num">
                      <p:cBhvr>
                        <p:cTn dur="500" fill="hold"/>
                        <p:tgtEl>
                          <p:spTgt spid="54275"/>
                        </p:tgtEl>
                        <p:attrNameLst>
                          <p:attrName>ppt_h</p:attrName>
                        </p:attrNameLst>
                      </p:cBhvr>
                      <p:tavLst>
                        <p:tav tm="0">
                          <p:val>
                            <p:fltVal val="0"/>
                          </p:val>
                        </p:tav>
                        <p:tav tm="100000">
                          <p:val>
                            <p:strVal val="#ppt_h"/>
                          </p:val>
                        </p:tav>
                      </p:tavLst>
                    </p:anim>
                    <p:animEffect transition="in" filter="fade">
                      <p:cBhvr>
                        <p:cTn dur="500"/>
                        <p:tgtEl>
                          <p:spTgt spid="54275"/>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 calcmode="lin" valueType="num">
                      <p:cBhvr>
                        <p:cTn dur="500" fill="hold"/>
                        <p:tgtEl>
                          <p:spTgt spid="54275"/>
                        </p:tgtEl>
                        <p:attrNameLst>
                          <p:attrName>ppt_w</p:attrName>
                        </p:attrNameLst>
                      </p:cBhvr>
                      <p:tavLst>
                        <p:tav tm="0">
                          <p:val>
                            <p:fltVal val="0"/>
                          </p:val>
                        </p:tav>
                        <p:tav tm="100000">
                          <p:val>
                            <p:strVal val="#ppt_w"/>
                          </p:val>
                        </p:tav>
                      </p:tavLst>
                    </p:anim>
                    <p:anim calcmode="lin" valueType="num">
                      <p:cBhvr>
                        <p:cTn dur="500" fill="hold"/>
                        <p:tgtEl>
                          <p:spTgt spid="54275"/>
                        </p:tgtEl>
                        <p:attrNameLst>
                          <p:attrName>ppt_h</p:attrName>
                        </p:attrNameLst>
                      </p:cBhvr>
                      <p:tavLst>
                        <p:tav tm="0">
                          <p:val>
                            <p:fltVal val="0"/>
                          </p:val>
                        </p:tav>
                        <p:tav tm="100000">
                          <p:val>
                            <p:strVal val="#ppt_h"/>
                          </p:val>
                        </p:tav>
                      </p:tavLst>
                    </p:anim>
                    <p:animEffect transition="in" filter="fade">
                      <p:cBhvr>
                        <p:cTn dur="500"/>
                        <p:tgtEl>
                          <p:spTgt spid="54275"/>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 calcmode="lin" valueType="num">
                      <p:cBhvr>
                        <p:cTn dur="500" fill="hold"/>
                        <p:tgtEl>
                          <p:spTgt spid="54275"/>
                        </p:tgtEl>
                        <p:attrNameLst>
                          <p:attrName>ppt_w</p:attrName>
                        </p:attrNameLst>
                      </p:cBhvr>
                      <p:tavLst>
                        <p:tav tm="0">
                          <p:val>
                            <p:fltVal val="0"/>
                          </p:val>
                        </p:tav>
                        <p:tav tm="100000">
                          <p:val>
                            <p:strVal val="#ppt_w"/>
                          </p:val>
                        </p:tav>
                      </p:tavLst>
                    </p:anim>
                    <p:anim calcmode="lin" valueType="num">
                      <p:cBhvr>
                        <p:cTn dur="500" fill="hold"/>
                        <p:tgtEl>
                          <p:spTgt spid="54275"/>
                        </p:tgtEl>
                        <p:attrNameLst>
                          <p:attrName>ppt_h</p:attrName>
                        </p:attrNameLst>
                      </p:cBhvr>
                      <p:tavLst>
                        <p:tav tm="0">
                          <p:val>
                            <p:fltVal val="0"/>
                          </p:val>
                        </p:tav>
                        <p:tav tm="100000">
                          <p:val>
                            <p:strVal val="#ppt_h"/>
                          </p:val>
                        </p:tav>
                      </p:tavLst>
                    </p:anim>
                    <p:animEffect transition="in" filter="fade">
                      <p:cBhvr>
                        <p:cTn dur="500"/>
                        <p:tgtEl>
                          <p:spTgt spid="54275"/>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 calcmode="lin" valueType="num">
                      <p:cBhvr>
                        <p:cTn dur="500" fill="hold"/>
                        <p:tgtEl>
                          <p:spTgt spid="54275"/>
                        </p:tgtEl>
                        <p:attrNameLst>
                          <p:attrName>ppt_w</p:attrName>
                        </p:attrNameLst>
                      </p:cBhvr>
                      <p:tavLst>
                        <p:tav tm="0">
                          <p:val>
                            <p:fltVal val="0"/>
                          </p:val>
                        </p:tav>
                        <p:tav tm="100000">
                          <p:val>
                            <p:strVal val="#ppt_w"/>
                          </p:val>
                        </p:tav>
                      </p:tavLst>
                    </p:anim>
                    <p:anim calcmode="lin" valueType="num">
                      <p:cBhvr>
                        <p:cTn dur="500" fill="hold"/>
                        <p:tgtEl>
                          <p:spTgt spid="54275"/>
                        </p:tgtEl>
                        <p:attrNameLst>
                          <p:attrName>ppt_h</p:attrName>
                        </p:attrNameLst>
                      </p:cBhvr>
                      <p:tavLst>
                        <p:tav tm="0">
                          <p:val>
                            <p:fltVal val="0"/>
                          </p:val>
                        </p:tav>
                        <p:tav tm="100000">
                          <p:val>
                            <p:strVal val="#ppt_h"/>
                          </p:val>
                        </p:tav>
                      </p:tavLst>
                    </p:anim>
                    <p:animEffect transition="in" filter="fade">
                      <p:cBhvr>
                        <p:cTn dur="500"/>
                        <p:tgtEl>
                          <p:spTgt spid="54275"/>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54275"/>
                        </p:tgtEl>
                        <p:attrNameLst>
                          <p:attrName>style.visibility</p:attrName>
                        </p:attrNameLst>
                      </p:cBhvr>
                      <p:to>
                        <p:strVal val="visible"/>
                      </p:to>
                    </p:set>
                    <p:anim calcmode="lin" valueType="num">
                      <p:cBhvr>
                        <p:cTn dur="500" fill="hold"/>
                        <p:tgtEl>
                          <p:spTgt spid="54275"/>
                        </p:tgtEl>
                        <p:attrNameLst>
                          <p:attrName>ppt_w</p:attrName>
                        </p:attrNameLst>
                      </p:cBhvr>
                      <p:tavLst>
                        <p:tav tm="0">
                          <p:val>
                            <p:fltVal val="0"/>
                          </p:val>
                        </p:tav>
                        <p:tav tm="100000">
                          <p:val>
                            <p:strVal val="#ppt_w"/>
                          </p:val>
                        </p:tav>
                      </p:tavLst>
                    </p:anim>
                    <p:anim calcmode="lin" valueType="num">
                      <p:cBhvr>
                        <p:cTn dur="500" fill="hold"/>
                        <p:tgtEl>
                          <p:spTgt spid="54275"/>
                        </p:tgtEl>
                        <p:attrNameLst>
                          <p:attrName>ppt_h</p:attrName>
                        </p:attrNameLst>
                      </p:cBhvr>
                      <p:tavLst>
                        <p:tav tm="0">
                          <p:val>
                            <p:fltVal val="0"/>
                          </p:val>
                        </p:tav>
                        <p:tav tm="100000">
                          <p:val>
                            <p:strVal val="#ppt_h"/>
                          </p:val>
                        </p:tav>
                      </p:tavLst>
                    </p:anim>
                    <p:animEffect transition="in" filter="fade">
                      <p:cBhvr>
                        <p:cTn dur="500"/>
                        <p:tgtEl>
                          <p:spTgt spid="54275"/>
                        </p:tgtEl>
                      </p:cBhvr>
                    </p:animEffect>
                  </p:childTnLst>
                </p:cTn>
              </p:par>
            </p:tnLst>
          </p:tmpl>
        </p:tmplLst>
      </p:bldP>
    </p:bldLst>
  </p:timing>
  <p:hf sldNum="0"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Arial" charset="0"/>
              </a:defRPr>
            </a:lvl1pPr>
          </a:lstStyle>
          <a:p>
            <a:pPr>
              <a:defRPr/>
            </a:pPr>
            <a:endParaRPr lang="ru-RU"/>
          </a:p>
        </p:txBody>
      </p:sp>
      <p:sp>
        <p:nvSpPr>
          <p:cNvPr id="563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Arial" charset="0"/>
              </a:defRPr>
            </a:lvl1pPr>
          </a:lstStyle>
          <a:p>
            <a:pPr>
              <a:defRPr/>
            </a:pPr>
            <a:fld id="{49CF0795-DCF5-481A-839E-C3EAA843B043}" type="slidenum">
              <a:rPr lang="ru-RU"/>
              <a:pPr>
                <a:defRPr/>
              </a:pPr>
              <a:t>‹#›</a:t>
            </a:fld>
            <a:endParaRPr lang="ru-RU"/>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563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563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563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5632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563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563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5633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563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63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latin typeface="Arial" charset="0"/>
              </a:defRPr>
            </a:lvl1pPr>
          </a:lstStyle>
          <a:p>
            <a:pPr>
              <a:defRPr/>
            </a:pPr>
            <a:r>
              <a:rPr lang="ru-RU"/>
              <a:t>Образовательный портал "Мой университет" - WWW.moi-universitet.ru Факультет "Реформа образования" - www.edu-reforma.ru</a:t>
            </a:r>
          </a:p>
        </p:txBody>
      </p:sp>
      <p:sp>
        <p:nvSpPr>
          <p:cNvPr id="563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6496" r:id="rId1"/>
    <p:sldLayoutId id="2147486459" r:id="rId2"/>
    <p:sldLayoutId id="2147486460" r:id="rId3"/>
    <p:sldLayoutId id="2147486461" r:id="rId4"/>
    <p:sldLayoutId id="2147486462" r:id="rId5"/>
    <p:sldLayoutId id="2147486463" r:id="rId6"/>
    <p:sldLayoutId id="2147486464" r:id="rId7"/>
    <p:sldLayoutId id="2147486465" r:id="rId8"/>
    <p:sldLayoutId id="2147486466" r:id="rId9"/>
    <p:sldLayoutId id="2147486467" r:id="rId10"/>
    <p:sldLayoutId id="2147486468" r:id="rId11"/>
    <p:sldLayoutId id="2147486469" r:id="rId12"/>
    <p:sldLayoutId id="2147486470" r:id="rId13"/>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6333"/>
                                        </p:tgtEl>
                                        <p:attrNameLst>
                                          <p:attrName>style.visibility</p:attrName>
                                        </p:attrNameLst>
                                      </p:cBhvr>
                                      <p:to>
                                        <p:strVal val="visible"/>
                                      </p:to>
                                    </p:set>
                                    <p:animEffect transition="in" filter="fade">
                                      <p:cBhvr>
                                        <p:cTn id="7" dur="768" decel="100000"/>
                                        <p:tgtEl>
                                          <p:spTgt spid="56333"/>
                                        </p:tgtEl>
                                      </p:cBhvr>
                                    </p:animEffect>
                                    <p:animScale>
                                      <p:cBhvr>
                                        <p:cTn id="8" dur="768" decel="100000"/>
                                        <p:tgtEl>
                                          <p:spTgt spid="56333"/>
                                        </p:tgtEl>
                                      </p:cBhvr>
                                      <p:from x="10000" y="10000"/>
                                      <p:to x="200000" y="450000"/>
                                    </p:animScale>
                                    <p:animScale>
                                      <p:cBhvr>
                                        <p:cTn id="9" dur="1230" accel="100000" fill="hold">
                                          <p:stCondLst>
                                            <p:cond delay="768"/>
                                          </p:stCondLst>
                                        </p:cTn>
                                        <p:tgtEl>
                                          <p:spTgt spid="56333"/>
                                        </p:tgtEl>
                                      </p:cBhvr>
                                      <p:from x="200000" y="450000"/>
                                      <p:to x="100000" y="100000"/>
                                    </p:animScale>
                                    <p:set>
                                      <p:cBhvr>
                                        <p:cTn id="10" dur="768" fill="hold"/>
                                        <p:tgtEl>
                                          <p:spTgt spid="56333"/>
                                        </p:tgtEl>
                                        <p:attrNameLst>
                                          <p:attrName>ppt_x</p:attrName>
                                        </p:attrNameLst>
                                      </p:cBhvr>
                                      <p:to>
                                        <p:strVal val="(0.5)"/>
                                      </p:to>
                                    </p:set>
                                    <p:anim from="(0.5)" to="(#ppt_x)" calcmode="lin" valueType="num">
                                      <p:cBhvr>
                                        <p:cTn id="11" dur="1230" accel="100000" fill="hold">
                                          <p:stCondLst>
                                            <p:cond delay="768"/>
                                          </p:stCondLst>
                                        </p:cTn>
                                        <p:tgtEl>
                                          <p:spTgt spid="56333"/>
                                        </p:tgtEl>
                                        <p:attrNameLst>
                                          <p:attrName>ppt_x</p:attrName>
                                        </p:attrNameLst>
                                      </p:cBhvr>
                                    </p:anim>
                                    <p:set>
                                      <p:cBhvr>
                                        <p:cTn id="12" dur="768" fill="hold"/>
                                        <p:tgtEl>
                                          <p:spTgt spid="56333"/>
                                        </p:tgtEl>
                                        <p:attrNameLst>
                                          <p:attrName>ppt_y</p:attrName>
                                        </p:attrNameLst>
                                      </p:cBhvr>
                                      <p:to>
                                        <p:strVal val="(#ppt_y+0.4)"/>
                                      </p:to>
                                    </p:set>
                                    <p:anim from="(#ppt_y+0.4)" to="(#ppt_y)" calcmode="lin" valueType="num">
                                      <p:cBhvr>
                                        <p:cTn id="13" dur="1230" accel="100000" fill="hold">
                                          <p:stCondLst>
                                            <p:cond delay="768"/>
                                          </p:stCondLst>
                                        </p:cTn>
                                        <p:tgtEl>
                                          <p:spTgt spid="5633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6335">
                                            <p:txEl>
                                              <p:pRg st="0" end="0"/>
                                            </p:txEl>
                                          </p:spTgt>
                                        </p:tgtEl>
                                        <p:attrNameLst>
                                          <p:attrName>style.visibility</p:attrName>
                                        </p:attrNameLst>
                                      </p:cBhvr>
                                      <p:to>
                                        <p:strVal val="visible"/>
                                      </p:to>
                                    </p:set>
                                    <p:anim calcmode="lin" valueType="num">
                                      <p:cBhvr>
                                        <p:cTn id="18" dur="500" fill="hold"/>
                                        <p:tgtEl>
                                          <p:spTgt spid="5633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633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6335">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56335">
                                            <p:txEl>
                                              <p:pRg st="1" end="1"/>
                                            </p:txEl>
                                          </p:spTgt>
                                        </p:tgtEl>
                                        <p:attrNameLst>
                                          <p:attrName>style.visibility</p:attrName>
                                        </p:attrNameLst>
                                      </p:cBhvr>
                                      <p:to>
                                        <p:strVal val="visible"/>
                                      </p:to>
                                    </p:set>
                                    <p:anim calcmode="lin" valueType="num">
                                      <p:cBhvr>
                                        <p:cTn id="23" dur="500" fill="hold"/>
                                        <p:tgtEl>
                                          <p:spTgt spid="5633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6335">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56335">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56335">
                                            <p:txEl>
                                              <p:pRg st="2" end="2"/>
                                            </p:txEl>
                                          </p:spTgt>
                                        </p:tgtEl>
                                        <p:attrNameLst>
                                          <p:attrName>style.visibility</p:attrName>
                                        </p:attrNameLst>
                                      </p:cBhvr>
                                      <p:to>
                                        <p:strVal val="visible"/>
                                      </p:to>
                                    </p:set>
                                    <p:anim calcmode="lin" valueType="num">
                                      <p:cBhvr>
                                        <p:cTn id="28" dur="500" fill="hold"/>
                                        <p:tgtEl>
                                          <p:spTgt spid="5633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633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6335">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56335">
                                            <p:txEl>
                                              <p:pRg st="3" end="3"/>
                                            </p:txEl>
                                          </p:spTgt>
                                        </p:tgtEl>
                                        <p:attrNameLst>
                                          <p:attrName>style.visibility</p:attrName>
                                        </p:attrNameLst>
                                      </p:cBhvr>
                                      <p:to>
                                        <p:strVal val="visible"/>
                                      </p:to>
                                    </p:set>
                                    <p:anim calcmode="lin" valueType="num">
                                      <p:cBhvr>
                                        <p:cTn id="33" dur="500" fill="hold"/>
                                        <p:tgtEl>
                                          <p:spTgt spid="5633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633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6335">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56335">
                                            <p:txEl>
                                              <p:pRg st="4" end="4"/>
                                            </p:txEl>
                                          </p:spTgt>
                                        </p:tgtEl>
                                        <p:attrNameLst>
                                          <p:attrName>style.visibility</p:attrName>
                                        </p:attrNameLst>
                                      </p:cBhvr>
                                      <p:to>
                                        <p:strVal val="visible"/>
                                      </p:to>
                                    </p:set>
                                    <p:anim calcmode="lin" valueType="num">
                                      <p:cBhvr>
                                        <p:cTn id="38" dur="500" fill="hold"/>
                                        <p:tgtEl>
                                          <p:spTgt spid="56335">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56335">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563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3" grpId="0"/>
      <p:bldP spid="56335" grpId="0" build="p">
        <p:tmplLst>
          <p:tmpl lvl="1">
            <p:tnLst>
              <p:par>
                <p:cTn presetID="53" presetClass="entr" presetSubtype="0" fill="hold" nodeType="clickEffect">
                  <p:stCondLst>
                    <p:cond delay="0"/>
                  </p:stCondLst>
                  <p:childTnLst>
                    <p:set>
                      <p:cBhvr>
                        <p:cTn dur="1" fill="hold">
                          <p:stCondLst>
                            <p:cond delay="0"/>
                          </p:stCondLst>
                        </p:cTn>
                        <p:tgtEl>
                          <p:spTgt spid="56335"/>
                        </p:tgtEl>
                        <p:attrNameLst>
                          <p:attrName>style.visibility</p:attrName>
                        </p:attrNameLst>
                      </p:cBhvr>
                      <p:to>
                        <p:strVal val="visible"/>
                      </p:to>
                    </p:set>
                    <p:anim calcmode="lin" valueType="num">
                      <p:cBhvr>
                        <p:cTn dur="500" fill="hold"/>
                        <p:tgtEl>
                          <p:spTgt spid="56335"/>
                        </p:tgtEl>
                        <p:attrNameLst>
                          <p:attrName>ppt_w</p:attrName>
                        </p:attrNameLst>
                      </p:cBhvr>
                      <p:tavLst>
                        <p:tav tm="0">
                          <p:val>
                            <p:fltVal val="0"/>
                          </p:val>
                        </p:tav>
                        <p:tav tm="100000">
                          <p:val>
                            <p:strVal val="#ppt_w"/>
                          </p:val>
                        </p:tav>
                      </p:tavLst>
                    </p:anim>
                    <p:anim calcmode="lin" valueType="num">
                      <p:cBhvr>
                        <p:cTn dur="500" fill="hold"/>
                        <p:tgtEl>
                          <p:spTgt spid="56335"/>
                        </p:tgtEl>
                        <p:attrNameLst>
                          <p:attrName>ppt_h</p:attrName>
                        </p:attrNameLst>
                      </p:cBhvr>
                      <p:tavLst>
                        <p:tav tm="0">
                          <p:val>
                            <p:fltVal val="0"/>
                          </p:val>
                        </p:tav>
                        <p:tav tm="100000">
                          <p:val>
                            <p:strVal val="#ppt_h"/>
                          </p:val>
                        </p:tav>
                      </p:tavLst>
                    </p:anim>
                    <p:animEffect transition="in" filter="fade">
                      <p:cBhvr>
                        <p:cTn dur="500"/>
                        <p:tgtEl>
                          <p:spTgt spid="56335"/>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56335"/>
                        </p:tgtEl>
                        <p:attrNameLst>
                          <p:attrName>style.visibility</p:attrName>
                        </p:attrNameLst>
                      </p:cBhvr>
                      <p:to>
                        <p:strVal val="visible"/>
                      </p:to>
                    </p:set>
                    <p:anim calcmode="lin" valueType="num">
                      <p:cBhvr>
                        <p:cTn dur="500" fill="hold"/>
                        <p:tgtEl>
                          <p:spTgt spid="56335"/>
                        </p:tgtEl>
                        <p:attrNameLst>
                          <p:attrName>ppt_w</p:attrName>
                        </p:attrNameLst>
                      </p:cBhvr>
                      <p:tavLst>
                        <p:tav tm="0">
                          <p:val>
                            <p:fltVal val="0"/>
                          </p:val>
                        </p:tav>
                        <p:tav tm="100000">
                          <p:val>
                            <p:strVal val="#ppt_w"/>
                          </p:val>
                        </p:tav>
                      </p:tavLst>
                    </p:anim>
                    <p:anim calcmode="lin" valueType="num">
                      <p:cBhvr>
                        <p:cTn dur="500" fill="hold"/>
                        <p:tgtEl>
                          <p:spTgt spid="56335"/>
                        </p:tgtEl>
                        <p:attrNameLst>
                          <p:attrName>ppt_h</p:attrName>
                        </p:attrNameLst>
                      </p:cBhvr>
                      <p:tavLst>
                        <p:tav tm="0">
                          <p:val>
                            <p:fltVal val="0"/>
                          </p:val>
                        </p:tav>
                        <p:tav tm="100000">
                          <p:val>
                            <p:strVal val="#ppt_h"/>
                          </p:val>
                        </p:tav>
                      </p:tavLst>
                    </p:anim>
                    <p:animEffect transition="in" filter="fade">
                      <p:cBhvr>
                        <p:cTn dur="500"/>
                        <p:tgtEl>
                          <p:spTgt spid="56335"/>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56335"/>
                        </p:tgtEl>
                        <p:attrNameLst>
                          <p:attrName>style.visibility</p:attrName>
                        </p:attrNameLst>
                      </p:cBhvr>
                      <p:to>
                        <p:strVal val="visible"/>
                      </p:to>
                    </p:set>
                    <p:anim calcmode="lin" valueType="num">
                      <p:cBhvr>
                        <p:cTn dur="500" fill="hold"/>
                        <p:tgtEl>
                          <p:spTgt spid="56335"/>
                        </p:tgtEl>
                        <p:attrNameLst>
                          <p:attrName>ppt_w</p:attrName>
                        </p:attrNameLst>
                      </p:cBhvr>
                      <p:tavLst>
                        <p:tav tm="0">
                          <p:val>
                            <p:fltVal val="0"/>
                          </p:val>
                        </p:tav>
                        <p:tav tm="100000">
                          <p:val>
                            <p:strVal val="#ppt_w"/>
                          </p:val>
                        </p:tav>
                      </p:tavLst>
                    </p:anim>
                    <p:anim calcmode="lin" valueType="num">
                      <p:cBhvr>
                        <p:cTn dur="500" fill="hold"/>
                        <p:tgtEl>
                          <p:spTgt spid="56335"/>
                        </p:tgtEl>
                        <p:attrNameLst>
                          <p:attrName>ppt_h</p:attrName>
                        </p:attrNameLst>
                      </p:cBhvr>
                      <p:tavLst>
                        <p:tav tm="0">
                          <p:val>
                            <p:fltVal val="0"/>
                          </p:val>
                        </p:tav>
                        <p:tav tm="100000">
                          <p:val>
                            <p:strVal val="#ppt_h"/>
                          </p:val>
                        </p:tav>
                      </p:tavLst>
                    </p:anim>
                    <p:animEffect transition="in" filter="fade">
                      <p:cBhvr>
                        <p:cTn dur="500"/>
                        <p:tgtEl>
                          <p:spTgt spid="56335"/>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56335"/>
                        </p:tgtEl>
                        <p:attrNameLst>
                          <p:attrName>style.visibility</p:attrName>
                        </p:attrNameLst>
                      </p:cBhvr>
                      <p:to>
                        <p:strVal val="visible"/>
                      </p:to>
                    </p:set>
                    <p:anim calcmode="lin" valueType="num">
                      <p:cBhvr>
                        <p:cTn dur="500" fill="hold"/>
                        <p:tgtEl>
                          <p:spTgt spid="56335"/>
                        </p:tgtEl>
                        <p:attrNameLst>
                          <p:attrName>ppt_w</p:attrName>
                        </p:attrNameLst>
                      </p:cBhvr>
                      <p:tavLst>
                        <p:tav tm="0">
                          <p:val>
                            <p:fltVal val="0"/>
                          </p:val>
                        </p:tav>
                        <p:tav tm="100000">
                          <p:val>
                            <p:strVal val="#ppt_w"/>
                          </p:val>
                        </p:tav>
                      </p:tavLst>
                    </p:anim>
                    <p:anim calcmode="lin" valueType="num">
                      <p:cBhvr>
                        <p:cTn dur="500" fill="hold"/>
                        <p:tgtEl>
                          <p:spTgt spid="56335"/>
                        </p:tgtEl>
                        <p:attrNameLst>
                          <p:attrName>ppt_h</p:attrName>
                        </p:attrNameLst>
                      </p:cBhvr>
                      <p:tavLst>
                        <p:tav tm="0">
                          <p:val>
                            <p:fltVal val="0"/>
                          </p:val>
                        </p:tav>
                        <p:tav tm="100000">
                          <p:val>
                            <p:strVal val="#ppt_h"/>
                          </p:val>
                        </p:tav>
                      </p:tavLst>
                    </p:anim>
                    <p:animEffect transition="in" filter="fade">
                      <p:cBhvr>
                        <p:cTn dur="500"/>
                        <p:tgtEl>
                          <p:spTgt spid="56335"/>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56335"/>
                        </p:tgtEl>
                        <p:attrNameLst>
                          <p:attrName>style.visibility</p:attrName>
                        </p:attrNameLst>
                      </p:cBhvr>
                      <p:to>
                        <p:strVal val="visible"/>
                      </p:to>
                    </p:set>
                    <p:anim calcmode="lin" valueType="num">
                      <p:cBhvr>
                        <p:cTn dur="500" fill="hold"/>
                        <p:tgtEl>
                          <p:spTgt spid="56335"/>
                        </p:tgtEl>
                        <p:attrNameLst>
                          <p:attrName>ppt_w</p:attrName>
                        </p:attrNameLst>
                      </p:cBhvr>
                      <p:tavLst>
                        <p:tav tm="0">
                          <p:val>
                            <p:fltVal val="0"/>
                          </p:val>
                        </p:tav>
                        <p:tav tm="100000">
                          <p:val>
                            <p:strVal val="#ppt_w"/>
                          </p:val>
                        </p:tav>
                      </p:tavLst>
                    </p:anim>
                    <p:anim calcmode="lin" valueType="num">
                      <p:cBhvr>
                        <p:cTn dur="500" fill="hold"/>
                        <p:tgtEl>
                          <p:spTgt spid="56335"/>
                        </p:tgtEl>
                        <p:attrNameLst>
                          <p:attrName>ppt_h</p:attrName>
                        </p:attrNameLst>
                      </p:cBhvr>
                      <p:tavLst>
                        <p:tav tm="0">
                          <p:val>
                            <p:fltVal val="0"/>
                          </p:val>
                        </p:tav>
                        <p:tav tm="100000">
                          <p:val>
                            <p:strVal val="#ppt_h"/>
                          </p:val>
                        </p:tav>
                      </p:tavLst>
                    </p:anim>
                    <p:animEffect transition="in" filter="fade">
                      <p:cBhvr>
                        <p:cTn dur="500"/>
                        <p:tgtEl>
                          <p:spTgt spid="56335"/>
                        </p:tgtEl>
                      </p:cBhvr>
                    </p:animEffect>
                  </p:childTnLst>
                </p:cTn>
              </p:par>
            </p:tnLst>
          </p:tmpl>
        </p:tmplLst>
      </p:bldP>
    </p:bld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9395"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9396"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chemeClr val="tx1"/>
                </a:solidFill>
                <a:effectLst>
                  <a:outerShdw blurRad="38100" dist="38100" dir="2700000" algn="tl">
                    <a:srgbClr val="000000"/>
                  </a:outerShdw>
                </a:effectLst>
                <a:latin typeface="+mn-lt"/>
              </a:defRPr>
            </a:lvl1pPr>
          </a:lstStyle>
          <a:p>
            <a:pPr>
              <a:defRPr/>
            </a:pPr>
            <a:endParaRPr lang="ru-RU"/>
          </a:p>
        </p:txBody>
      </p:sp>
      <p:sp>
        <p:nvSpPr>
          <p:cNvPr id="59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chemeClr val="tx1"/>
                </a:solidFill>
                <a:effectLst>
                  <a:outerShdw blurRad="38100" dist="38100" dir="2700000" algn="tl">
                    <a:srgbClr val="000000"/>
                  </a:outerShdw>
                </a:effectLst>
                <a:latin typeface="+mn-lt"/>
              </a:defRPr>
            </a:lvl1pPr>
          </a:lstStyle>
          <a:p>
            <a:pPr>
              <a:defRPr/>
            </a:pPr>
            <a:r>
              <a:rPr lang="ru-RU"/>
              <a:t>Образовательный портал "Мой университет" - WWW.moi-universitet.ru Факультет "Реформа образования" - www.edu-reforma.ru</a:t>
            </a:r>
          </a:p>
        </p:txBody>
      </p:sp>
      <p:sp>
        <p:nvSpPr>
          <p:cNvPr id="59398"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chemeClr val="tx1"/>
                </a:solidFill>
                <a:effectLst>
                  <a:outerShdw blurRad="38100" dist="38100" dir="2700000" algn="tl">
                    <a:srgbClr val="000000"/>
                  </a:outerShdw>
                </a:effectLst>
                <a:latin typeface="+mn-lt"/>
              </a:defRPr>
            </a:lvl1pPr>
          </a:lstStyle>
          <a:p>
            <a:pPr>
              <a:defRPr/>
            </a:pPr>
            <a:fld id="{EAEF94DC-F48F-4346-9D0B-33B6547933A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6471" r:id="rId1"/>
    <p:sldLayoutId id="2147486472" r:id="rId2"/>
    <p:sldLayoutId id="2147486473" r:id="rId3"/>
    <p:sldLayoutId id="2147486474" r:id="rId4"/>
    <p:sldLayoutId id="2147486475" r:id="rId5"/>
    <p:sldLayoutId id="2147486476" r:id="rId6"/>
    <p:sldLayoutId id="2147486477" r:id="rId7"/>
    <p:sldLayoutId id="2147486478" r:id="rId8"/>
    <p:sldLayoutId id="2147486479" r:id="rId9"/>
    <p:sldLayoutId id="2147486480" r:id="rId10"/>
    <p:sldLayoutId id="2147486481" r:id="rId11"/>
    <p:sldLayoutId id="2147486482" r:id="rId12"/>
    <p:sldLayoutId id="2147486497" r:id="rId13"/>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sp>
          <p:nvSpPr>
            <p:cNvPr id="6553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ru-RU"/>
            </a:p>
          </p:txBody>
        </p:sp>
        <p:sp>
          <p:nvSpPr>
            <p:cNvPr id="6554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ru-RU"/>
            </a:p>
          </p:txBody>
        </p:sp>
        <p:grpSp>
          <p:nvGrpSpPr>
            <p:cNvPr id="5130" name="Group 5"/>
            <p:cNvGrpSpPr>
              <a:grpSpLocks/>
            </p:cNvGrpSpPr>
            <p:nvPr userDrawn="1"/>
          </p:nvGrpSpPr>
          <p:grpSpPr bwMode="auto">
            <a:xfrm>
              <a:off x="0" y="4"/>
              <a:ext cx="5758" cy="4316"/>
              <a:chOff x="0" y="4"/>
              <a:chExt cx="5758" cy="4316"/>
            </a:xfrm>
          </p:grpSpPr>
          <p:sp>
            <p:nvSpPr>
              <p:cNvPr id="6554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ru-RU"/>
              </a:p>
            </p:txBody>
          </p:sp>
          <p:sp>
            <p:nvSpPr>
              <p:cNvPr id="6554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6554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6554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ru-RU"/>
              </a:p>
            </p:txBody>
          </p:sp>
          <p:sp>
            <p:nvSpPr>
              <p:cNvPr id="6554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ru-RU"/>
              </a:p>
            </p:txBody>
          </p:sp>
          <p:sp>
            <p:nvSpPr>
              <p:cNvPr id="6554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ru-RU"/>
              </a:p>
            </p:txBody>
          </p:sp>
          <p:sp>
            <p:nvSpPr>
              <p:cNvPr id="6554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ru-RU"/>
              </a:p>
            </p:txBody>
          </p:sp>
          <p:sp>
            <p:nvSpPr>
              <p:cNvPr id="6554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ru-RU"/>
              </a:p>
            </p:txBody>
          </p:sp>
          <p:sp>
            <p:nvSpPr>
              <p:cNvPr id="6555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ru-RU"/>
              </a:p>
            </p:txBody>
          </p:sp>
        </p:grpSp>
      </p:grpSp>
      <p:sp>
        <p:nvSpPr>
          <p:cNvPr id="6555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555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555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effectLst>
                  <a:outerShdw blurRad="38100" dist="38100" dir="2700000" algn="tl">
                    <a:srgbClr val="000000"/>
                  </a:outerShdw>
                </a:effectLst>
                <a:latin typeface="+mn-lt"/>
              </a:defRPr>
            </a:lvl1pPr>
          </a:lstStyle>
          <a:p>
            <a:pPr>
              <a:defRPr/>
            </a:pPr>
            <a:endParaRPr lang="ru-RU"/>
          </a:p>
        </p:txBody>
      </p:sp>
      <p:sp>
        <p:nvSpPr>
          <p:cNvPr id="6555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effectLst>
                  <a:outerShdw blurRad="38100" dist="38100" dir="2700000" algn="tl">
                    <a:srgbClr val="000000"/>
                  </a:outerShdw>
                </a:effectLst>
                <a:latin typeface="+mn-lt"/>
              </a:defRPr>
            </a:lvl1pPr>
          </a:lstStyle>
          <a:p>
            <a:pPr>
              <a:defRPr/>
            </a:pPr>
            <a:r>
              <a:rPr lang="ru-RU"/>
              <a:t>Образовательный портал "Мой университет" - WWW.moi-universitet.ru Факультет "Реформа образования" - www.edu-reforma.ru</a:t>
            </a:r>
          </a:p>
        </p:txBody>
      </p:sp>
      <p:sp>
        <p:nvSpPr>
          <p:cNvPr id="6555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latin typeface="+mn-lt"/>
              </a:defRPr>
            </a:lvl1pPr>
          </a:lstStyle>
          <a:p>
            <a:pPr>
              <a:defRPr/>
            </a:pPr>
            <a:fld id="{5C6A267C-30B4-46DB-8438-CF77223E534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6498" r:id="rId1"/>
    <p:sldLayoutId id="2147486483" r:id="rId2"/>
    <p:sldLayoutId id="2147486484" r:id="rId3"/>
    <p:sldLayoutId id="2147486485" r:id="rId4"/>
    <p:sldLayoutId id="2147486486" r:id="rId5"/>
    <p:sldLayoutId id="2147486487" r:id="rId6"/>
    <p:sldLayoutId id="2147486488" r:id="rId7"/>
    <p:sldLayoutId id="2147486489" r:id="rId8"/>
    <p:sldLayoutId id="2147486490" r:id="rId9"/>
    <p:sldLayoutId id="2147486491" r:id="rId10"/>
    <p:sldLayoutId id="2147486492" r:id="rId11"/>
    <p:sldLayoutId id="2147486493" r:id="rId12"/>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5551"/>
                                        </p:tgtEl>
                                        <p:attrNameLst>
                                          <p:attrName>style.visibility</p:attrName>
                                        </p:attrNameLst>
                                      </p:cBhvr>
                                      <p:to>
                                        <p:strVal val="visible"/>
                                      </p:to>
                                    </p:set>
                                    <p:animEffect transition="in" filter="fade">
                                      <p:cBhvr>
                                        <p:cTn id="7" dur="768" decel="100000"/>
                                        <p:tgtEl>
                                          <p:spTgt spid="65551"/>
                                        </p:tgtEl>
                                      </p:cBhvr>
                                    </p:animEffect>
                                    <p:animScale>
                                      <p:cBhvr>
                                        <p:cTn id="8" dur="768" decel="100000"/>
                                        <p:tgtEl>
                                          <p:spTgt spid="65551"/>
                                        </p:tgtEl>
                                      </p:cBhvr>
                                      <p:from x="10000" y="10000"/>
                                      <p:to x="200000" y="450000"/>
                                    </p:animScale>
                                    <p:animScale>
                                      <p:cBhvr>
                                        <p:cTn id="9" dur="1230" accel="100000" fill="hold">
                                          <p:stCondLst>
                                            <p:cond delay="768"/>
                                          </p:stCondLst>
                                        </p:cTn>
                                        <p:tgtEl>
                                          <p:spTgt spid="65551"/>
                                        </p:tgtEl>
                                      </p:cBhvr>
                                      <p:from x="200000" y="450000"/>
                                      <p:to x="100000" y="100000"/>
                                    </p:animScale>
                                    <p:set>
                                      <p:cBhvr>
                                        <p:cTn id="10" dur="768" fill="hold"/>
                                        <p:tgtEl>
                                          <p:spTgt spid="65551"/>
                                        </p:tgtEl>
                                        <p:attrNameLst>
                                          <p:attrName>ppt_x</p:attrName>
                                        </p:attrNameLst>
                                      </p:cBhvr>
                                      <p:to>
                                        <p:strVal val="(0.5)"/>
                                      </p:to>
                                    </p:set>
                                    <p:anim from="(0.5)" to="(#ppt_x)" calcmode="lin" valueType="num">
                                      <p:cBhvr>
                                        <p:cTn id="11" dur="1230" accel="100000" fill="hold">
                                          <p:stCondLst>
                                            <p:cond delay="768"/>
                                          </p:stCondLst>
                                        </p:cTn>
                                        <p:tgtEl>
                                          <p:spTgt spid="65551"/>
                                        </p:tgtEl>
                                        <p:attrNameLst>
                                          <p:attrName>ppt_x</p:attrName>
                                        </p:attrNameLst>
                                      </p:cBhvr>
                                    </p:anim>
                                    <p:set>
                                      <p:cBhvr>
                                        <p:cTn id="12" dur="768" fill="hold"/>
                                        <p:tgtEl>
                                          <p:spTgt spid="65551"/>
                                        </p:tgtEl>
                                        <p:attrNameLst>
                                          <p:attrName>ppt_y</p:attrName>
                                        </p:attrNameLst>
                                      </p:cBhvr>
                                      <p:to>
                                        <p:strVal val="(#ppt_y+0.4)"/>
                                      </p:to>
                                    </p:set>
                                    <p:anim from="(#ppt_y+0.4)" to="(#ppt_y)" calcmode="lin" valueType="num">
                                      <p:cBhvr>
                                        <p:cTn id="13" dur="1230" accel="100000" fill="hold">
                                          <p:stCondLst>
                                            <p:cond delay="768"/>
                                          </p:stCondLst>
                                        </p:cTn>
                                        <p:tgtEl>
                                          <p:spTgt spid="6555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5552">
                                            <p:txEl>
                                              <p:pRg st="0" end="0"/>
                                            </p:txEl>
                                          </p:spTgt>
                                        </p:tgtEl>
                                        <p:attrNameLst>
                                          <p:attrName>style.visibility</p:attrName>
                                        </p:attrNameLst>
                                      </p:cBhvr>
                                      <p:to>
                                        <p:strVal val="visible"/>
                                      </p:to>
                                    </p:set>
                                    <p:anim calcmode="lin" valueType="num">
                                      <p:cBhvr>
                                        <p:cTn id="18" dur="500" fill="hold"/>
                                        <p:tgtEl>
                                          <p:spTgt spid="6555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555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5552">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65552">
                                            <p:txEl>
                                              <p:pRg st="1" end="1"/>
                                            </p:txEl>
                                          </p:spTgt>
                                        </p:tgtEl>
                                        <p:attrNameLst>
                                          <p:attrName>style.visibility</p:attrName>
                                        </p:attrNameLst>
                                      </p:cBhvr>
                                      <p:to>
                                        <p:strVal val="visible"/>
                                      </p:to>
                                    </p:set>
                                    <p:anim calcmode="lin" valueType="num">
                                      <p:cBhvr>
                                        <p:cTn id="23" dur="500" fill="hold"/>
                                        <p:tgtEl>
                                          <p:spTgt spid="6555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65552">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65552">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65552">
                                            <p:txEl>
                                              <p:pRg st="2" end="2"/>
                                            </p:txEl>
                                          </p:spTgt>
                                        </p:tgtEl>
                                        <p:attrNameLst>
                                          <p:attrName>style.visibility</p:attrName>
                                        </p:attrNameLst>
                                      </p:cBhvr>
                                      <p:to>
                                        <p:strVal val="visible"/>
                                      </p:to>
                                    </p:set>
                                    <p:anim calcmode="lin" valueType="num">
                                      <p:cBhvr>
                                        <p:cTn id="28" dur="500" fill="hold"/>
                                        <p:tgtEl>
                                          <p:spTgt spid="6555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555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5552">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5552">
                                            <p:txEl>
                                              <p:pRg st="3" end="3"/>
                                            </p:txEl>
                                          </p:spTgt>
                                        </p:tgtEl>
                                        <p:attrNameLst>
                                          <p:attrName>style.visibility</p:attrName>
                                        </p:attrNameLst>
                                      </p:cBhvr>
                                      <p:to>
                                        <p:strVal val="visible"/>
                                      </p:to>
                                    </p:set>
                                    <p:anim calcmode="lin" valueType="num">
                                      <p:cBhvr>
                                        <p:cTn id="33" dur="500" fill="hold"/>
                                        <p:tgtEl>
                                          <p:spTgt spid="6555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555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5552">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5552">
                                            <p:txEl>
                                              <p:pRg st="4" end="4"/>
                                            </p:txEl>
                                          </p:spTgt>
                                        </p:tgtEl>
                                        <p:attrNameLst>
                                          <p:attrName>style.visibility</p:attrName>
                                        </p:attrNameLst>
                                      </p:cBhvr>
                                      <p:to>
                                        <p:strVal val="visible"/>
                                      </p:to>
                                    </p:set>
                                    <p:anim calcmode="lin" valueType="num">
                                      <p:cBhvr>
                                        <p:cTn id="38" dur="500" fill="hold"/>
                                        <p:tgtEl>
                                          <p:spTgt spid="65552">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65552">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655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P spid="65552" grpId="0" build="p">
        <p:tmplLst>
          <p:tmpl lvl="1">
            <p:tnLst>
              <p:par>
                <p:cTn presetID="53" presetClass="entr" presetSubtype="0" fill="hold" nodeType="clickEffect">
                  <p:stCondLst>
                    <p:cond delay="0"/>
                  </p:stCondLst>
                  <p:childTnLst>
                    <p:set>
                      <p:cBhvr>
                        <p:cTn dur="1" fill="hold">
                          <p:stCondLst>
                            <p:cond delay="0"/>
                          </p:stCondLst>
                        </p:cTn>
                        <p:tgtEl>
                          <p:spTgt spid="65552"/>
                        </p:tgtEl>
                        <p:attrNameLst>
                          <p:attrName>style.visibility</p:attrName>
                        </p:attrNameLst>
                      </p:cBhvr>
                      <p:to>
                        <p:strVal val="visible"/>
                      </p:to>
                    </p:set>
                    <p:anim calcmode="lin" valueType="num">
                      <p:cBhvr>
                        <p:cTn dur="500" fill="hold"/>
                        <p:tgtEl>
                          <p:spTgt spid="65552"/>
                        </p:tgtEl>
                        <p:attrNameLst>
                          <p:attrName>ppt_w</p:attrName>
                        </p:attrNameLst>
                      </p:cBhvr>
                      <p:tavLst>
                        <p:tav tm="0">
                          <p:val>
                            <p:fltVal val="0"/>
                          </p:val>
                        </p:tav>
                        <p:tav tm="100000">
                          <p:val>
                            <p:strVal val="#ppt_w"/>
                          </p:val>
                        </p:tav>
                      </p:tavLst>
                    </p:anim>
                    <p:anim calcmode="lin" valueType="num">
                      <p:cBhvr>
                        <p:cTn dur="500" fill="hold"/>
                        <p:tgtEl>
                          <p:spTgt spid="65552"/>
                        </p:tgtEl>
                        <p:attrNameLst>
                          <p:attrName>ppt_h</p:attrName>
                        </p:attrNameLst>
                      </p:cBhvr>
                      <p:tavLst>
                        <p:tav tm="0">
                          <p:val>
                            <p:fltVal val="0"/>
                          </p:val>
                        </p:tav>
                        <p:tav tm="100000">
                          <p:val>
                            <p:strVal val="#ppt_h"/>
                          </p:val>
                        </p:tav>
                      </p:tavLst>
                    </p:anim>
                    <p:animEffect transition="in" filter="fade">
                      <p:cBhvr>
                        <p:cTn dur="500"/>
                        <p:tgtEl>
                          <p:spTgt spid="65552"/>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65552"/>
                        </p:tgtEl>
                        <p:attrNameLst>
                          <p:attrName>style.visibility</p:attrName>
                        </p:attrNameLst>
                      </p:cBhvr>
                      <p:to>
                        <p:strVal val="visible"/>
                      </p:to>
                    </p:set>
                    <p:anim calcmode="lin" valueType="num">
                      <p:cBhvr>
                        <p:cTn dur="500" fill="hold"/>
                        <p:tgtEl>
                          <p:spTgt spid="65552"/>
                        </p:tgtEl>
                        <p:attrNameLst>
                          <p:attrName>ppt_w</p:attrName>
                        </p:attrNameLst>
                      </p:cBhvr>
                      <p:tavLst>
                        <p:tav tm="0">
                          <p:val>
                            <p:fltVal val="0"/>
                          </p:val>
                        </p:tav>
                        <p:tav tm="100000">
                          <p:val>
                            <p:strVal val="#ppt_w"/>
                          </p:val>
                        </p:tav>
                      </p:tavLst>
                    </p:anim>
                    <p:anim calcmode="lin" valueType="num">
                      <p:cBhvr>
                        <p:cTn dur="500" fill="hold"/>
                        <p:tgtEl>
                          <p:spTgt spid="65552"/>
                        </p:tgtEl>
                        <p:attrNameLst>
                          <p:attrName>ppt_h</p:attrName>
                        </p:attrNameLst>
                      </p:cBhvr>
                      <p:tavLst>
                        <p:tav tm="0">
                          <p:val>
                            <p:fltVal val="0"/>
                          </p:val>
                        </p:tav>
                        <p:tav tm="100000">
                          <p:val>
                            <p:strVal val="#ppt_h"/>
                          </p:val>
                        </p:tav>
                      </p:tavLst>
                    </p:anim>
                    <p:animEffect transition="in" filter="fade">
                      <p:cBhvr>
                        <p:cTn dur="500"/>
                        <p:tgtEl>
                          <p:spTgt spid="65552"/>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65552"/>
                        </p:tgtEl>
                        <p:attrNameLst>
                          <p:attrName>style.visibility</p:attrName>
                        </p:attrNameLst>
                      </p:cBhvr>
                      <p:to>
                        <p:strVal val="visible"/>
                      </p:to>
                    </p:set>
                    <p:anim calcmode="lin" valueType="num">
                      <p:cBhvr>
                        <p:cTn dur="500" fill="hold"/>
                        <p:tgtEl>
                          <p:spTgt spid="65552"/>
                        </p:tgtEl>
                        <p:attrNameLst>
                          <p:attrName>ppt_w</p:attrName>
                        </p:attrNameLst>
                      </p:cBhvr>
                      <p:tavLst>
                        <p:tav tm="0">
                          <p:val>
                            <p:fltVal val="0"/>
                          </p:val>
                        </p:tav>
                        <p:tav tm="100000">
                          <p:val>
                            <p:strVal val="#ppt_w"/>
                          </p:val>
                        </p:tav>
                      </p:tavLst>
                    </p:anim>
                    <p:anim calcmode="lin" valueType="num">
                      <p:cBhvr>
                        <p:cTn dur="500" fill="hold"/>
                        <p:tgtEl>
                          <p:spTgt spid="65552"/>
                        </p:tgtEl>
                        <p:attrNameLst>
                          <p:attrName>ppt_h</p:attrName>
                        </p:attrNameLst>
                      </p:cBhvr>
                      <p:tavLst>
                        <p:tav tm="0">
                          <p:val>
                            <p:fltVal val="0"/>
                          </p:val>
                        </p:tav>
                        <p:tav tm="100000">
                          <p:val>
                            <p:strVal val="#ppt_h"/>
                          </p:val>
                        </p:tav>
                      </p:tavLst>
                    </p:anim>
                    <p:animEffect transition="in" filter="fade">
                      <p:cBhvr>
                        <p:cTn dur="500"/>
                        <p:tgtEl>
                          <p:spTgt spid="65552"/>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65552"/>
                        </p:tgtEl>
                        <p:attrNameLst>
                          <p:attrName>style.visibility</p:attrName>
                        </p:attrNameLst>
                      </p:cBhvr>
                      <p:to>
                        <p:strVal val="visible"/>
                      </p:to>
                    </p:set>
                    <p:anim calcmode="lin" valueType="num">
                      <p:cBhvr>
                        <p:cTn dur="500" fill="hold"/>
                        <p:tgtEl>
                          <p:spTgt spid="65552"/>
                        </p:tgtEl>
                        <p:attrNameLst>
                          <p:attrName>ppt_w</p:attrName>
                        </p:attrNameLst>
                      </p:cBhvr>
                      <p:tavLst>
                        <p:tav tm="0">
                          <p:val>
                            <p:fltVal val="0"/>
                          </p:val>
                        </p:tav>
                        <p:tav tm="100000">
                          <p:val>
                            <p:strVal val="#ppt_w"/>
                          </p:val>
                        </p:tav>
                      </p:tavLst>
                    </p:anim>
                    <p:anim calcmode="lin" valueType="num">
                      <p:cBhvr>
                        <p:cTn dur="500" fill="hold"/>
                        <p:tgtEl>
                          <p:spTgt spid="65552"/>
                        </p:tgtEl>
                        <p:attrNameLst>
                          <p:attrName>ppt_h</p:attrName>
                        </p:attrNameLst>
                      </p:cBhvr>
                      <p:tavLst>
                        <p:tav tm="0">
                          <p:val>
                            <p:fltVal val="0"/>
                          </p:val>
                        </p:tav>
                        <p:tav tm="100000">
                          <p:val>
                            <p:strVal val="#ppt_h"/>
                          </p:val>
                        </p:tav>
                      </p:tavLst>
                    </p:anim>
                    <p:animEffect transition="in" filter="fade">
                      <p:cBhvr>
                        <p:cTn dur="500"/>
                        <p:tgtEl>
                          <p:spTgt spid="65552"/>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65552"/>
                        </p:tgtEl>
                        <p:attrNameLst>
                          <p:attrName>style.visibility</p:attrName>
                        </p:attrNameLst>
                      </p:cBhvr>
                      <p:to>
                        <p:strVal val="visible"/>
                      </p:to>
                    </p:set>
                    <p:anim calcmode="lin" valueType="num">
                      <p:cBhvr>
                        <p:cTn dur="500" fill="hold"/>
                        <p:tgtEl>
                          <p:spTgt spid="65552"/>
                        </p:tgtEl>
                        <p:attrNameLst>
                          <p:attrName>ppt_w</p:attrName>
                        </p:attrNameLst>
                      </p:cBhvr>
                      <p:tavLst>
                        <p:tav tm="0">
                          <p:val>
                            <p:fltVal val="0"/>
                          </p:val>
                        </p:tav>
                        <p:tav tm="100000">
                          <p:val>
                            <p:strVal val="#ppt_w"/>
                          </p:val>
                        </p:tav>
                      </p:tavLst>
                    </p:anim>
                    <p:anim calcmode="lin" valueType="num">
                      <p:cBhvr>
                        <p:cTn dur="500" fill="hold"/>
                        <p:tgtEl>
                          <p:spTgt spid="65552"/>
                        </p:tgtEl>
                        <p:attrNameLst>
                          <p:attrName>ppt_h</p:attrName>
                        </p:attrNameLst>
                      </p:cBhvr>
                      <p:tavLst>
                        <p:tav tm="0">
                          <p:val>
                            <p:fltVal val="0"/>
                          </p:val>
                        </p:tav>
                        <p:tav tm="100000">
                          <p:val>
                            <p:strVal val="#ppt_h"/>
                          </p:val>
                        </p:tav>
                      </p:tavLst>
                    </p:anim>
                    <p:animEffect transition="in" filter="fade">
                      <p:cBhvr>
                        <p:cTn dur="500"/>
                        <p:tgtEl>
                          <p:spTgt spid="65552"/>
                        </p:tgtEl>
                      </p:cBhvr>
                    </p:animEffect>
                  </p:childTnLst>
                </p:cTn>
              </p:par>
            </p:tnLst>
          </p:tmpl>
        </p:tmplLst>
      </p:bldP>
    </p:bldLst>
  </p:timing>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6.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5.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6.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audio" Target="../media/audio2.wav"/><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http://onn.su/uploads/1201078906/gallery_2_36_272338.gif" TargetMode="External"/><Relationship Id="rId2" Type="http://schemas.openxmlformats.org/officeDocument/2006/relationships/image" Target="../media/image7.gif"/><Relationship Id="rId1" Type="http://schemas.openxmlformats.org/officeDocument/2006/relationships/slideLayout" Target="../slideLayouts/slideLayout38.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4.jpeg"/><Relationship Id="rId1" Type="http://schemas.openxmlformats.org/officeDocument/2006/relationships/slideLayout" Target="../slideLayouts/slideLayout14.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audio" Target="../media/audio3.wav"/><Relationship Id="rId1" Type="http://schemas.openxmlformats.org/officeDocument/2006/relationships/slideLayout" Target="../slideLayouts/slideLayout2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8.xml"/><Relationship Id="rId1" Type="http://schemas.openxmlformats.org/officeDocument/2006/relationships/tags" Target="../tags/tag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http://www.gotikmoda.design-warez.ru/uploads/posts/2009-05/1241975434_file063.gif" TargetMode="External"/><Relationship Id="rId2" Type="http://schemas.openxmlformats.org/officeDocument/2006/relationships/image" Target="../media/image13.gif"/><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9.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defRPr/>
            </a:pPr>
            <a:r>
              <a:rPr lang="ru-RU" sz="5400" b="1" i="1" baseline="-25000" dirty="0" smtClean="0">
                <a:solidFill>
                  <a:srgbClr val="66FF33"/>
                </a:solidFill>
              </a:rPr>
              <a:t/>
            </a:r>
            <a:br>
              <a:rPr lang="ru-RU" sz="5400" b="1" i="1" baseline="-25000" dirty="0" smtClean="0">
                <a:solidFill>
                  <a:srgbClr val="66FF33"/>
                </a:solidFill>
              </a:rPr>
            </a:br>
            <a:r>
              <a:rPr lang="ru-RU" sz="5400" b="1" i="1" baseline="-25000" dirty="0" smtClean="0">
                <a:solidFill>
                  <a:srgbClr val="66FF33"/>
                </a:solidFill>
              </a:rPr>
              <a:t/>
            </a:r>
            <a:br>
              <a:rPr lang="ru-RU" sz="5400" b="1" i="1" baseline="-25000" dirty="0" smtClean="0">
                <a:solidFill>
                  <a:srgbClr val="66FF33"/>
                </a:solidFill>
              </a:rPr>
            </a:br>
            <a:endParaRPr lang="ru-RU" sz="4800" b="1" i="1" u="sng" dirty="0" smtClean="0">
              <a:solidFill>
                <a:srgbClr val="66FF33"/>
              </a:solidFill>
              <a:effectLst/>
            </a:endParaRPr>
          </a:p>
        </p:txBody>
      </p:sp>
      <p:pic>
        <p:nvPicPr>
          <p:cNvPr id="11267" name="Picture 6" descr="C:\Documents and Settings\Сергей\Рабочий стол\подводный мир\193cc6e226f3[1].jpg"/>
          <p:cNvPicPr>
            <a:picLocks noChangeAspect="1" noChangeArrowheads="1"/>
          </p:cNvPicPr>
          <p:nvPr/>
        </p:nvPicPr>
        <p:blipFill>
          <a:blip r:embed="rId2" cstate="print"/>
          <a:srcRect/>
          <a:stretch>
            <a:fillRect/>
          </a:stretch>
        </p:blipFill>
        <p:spPr bwMode="auto">
          <a:xfrm>
            <a:off x="0" y="0"/>
            <a:ext cx="4738688" cy="6894513"/>
          </a:xfrm>
          <a:prstGeom prst="rect">
            <a:avLst/>
          </a:prstGeom>
          <a:noFill/>
          <a:ln w="9525">
            <a:noFill/>
            <a:miter lim="800000"/>
            <a:headEnd/>
            <a:tailEnd/>
          </a:ln>
        </p:spPr>
      </p:pic>
      <p:sp>
        <p:nvSpPr>
          <p:cNvPr id="8" name="Прямоугольник 7"/>
          <p:cNvSpPr/>
          <p:nvPr/>
        </p:nvSpPr>
        <p:spPr>
          <a:xfrm>
            <a:off x="2191380" y="500042"/>
            <a:ext cx="6952620" cy="2585323"/>
          </a:xfrm>
          <a:prstGeom prst="rect">
            <a:avLst/>
          </a:prstGeom>
          <a:noFill/>
        </p:spPr>
        <p:txBody>
          <a:bodyPr>
            <a:spAutoFit/>
          </a:bodyPr>
          <a:lstStyle/>
          <a:p>
            <a:pPr algn="ctr">
              <a:defRPr/>
            </a:pPr>
            <a:r>
              <a:rPr lang="ru-RU" sz="5400" dirty="0">
                <a:ln w="1905"/>
                <a:solidFill>
                  <a:schemeClr val="tx1">
                    <a:lumMod val="95000"/>
                  </a:schemeClr>
                </a:solidFill>
                <a:effectLst>
                  <a:innerShdw blurRad="69850" dist="43180" dir="5400000">
                    <a:srgbClr val="000000">
                      <a:alpha val="65000"/>
                    </a:srgbClr>
                  </a:innerShdw>
                </a:effectLst>
              </a:rPr>
              <a:t>               </a:t>
            </a:r>
            <a:r>
              <a:rPr lang="ru-RU" sz="5400" dirty="0">
                <a:ln w="1905"/>
                <a:solidFill>
                  <a:srgbClr val="0070C0"/>
                </a:solidFill>
                <a:effectLst>
                  <a:innerShdw blurRad="69850" dist="43180" dir="5400000">
                    <a:srgbClr val="000000">
                      <a:alpha val="65000"/>
                    </a:srgbClr>
                  </a:innerShdw>
                </a:effectLst>
              </a:rPr>
              <a:t>«Моря и </a:t>
            </a:r>
          </a:p>
          <a:p>
            <a:pPr algn="ctr">
              <a:defRPr/>
            </a:pPr>
            <a:r>
              <a:rPr lang="ru-RU" sz="5400" dirty="0">
                <a:ln w="1905"/>
                <a:solidFill>
                  <a:srgbClr val="66FF33"/>
                </a:solidFill>
                <a:effectLst>
                  <a:innerShdw blurRad="69850" dist="43180" dir="5400000">
                    <a:srgbClr val="000000">
                      <a:alpha val="65000"/>
                    </a:srgbClr>
                  </a:innerShdw>
                </a:effectLst>
              </a:rPr>
              <a:t>              его обитатели </a:t>
            </a:r>
          </a:p>
          <a:p>
            <a:pPr algn="ctr">
              <a:defRPr/>
            </a:pPr>
            <a:r>
              <a:rPr lang="ru-RU" sz="5400" dirty="0">
                <a:ln w="1905"/>
                <a:solidFill>
                  <a:schemeClr val="tx1">
                    <a:lumMod val="95000"/>
                  </a:schemeClr>
                </a:solidFill>
                <a:effectLst>
                  <a:innerShdw blurRad="69850" dist="43180" dir="5400000">
                    <a:srgbClr val="000000">
                      <a:alpha val="65000"/>
                    </a:srgbClr>
                  </a:innerShdw>
                </a:effectLst>
              </a:rPr>
              <a:t>            </a:t>
            </a:r>
            <a:endParaRPr lang="ru-RU" sz="5400" dirty="0">
              <a:ln w="1905"/>
              <a:solidFill>
                <a:srgbClr val="66FF33"/>
              </a:solidFill>
              <a:effectLst>
                <a:innerShdw blurRad="69850" dist="43180" dir="5400000">
                  <a:srgbClr val="000000">
                    <a:alpha val="65000"/>
                  </a:srgbClr>
                </a:innerShdw>
              </a:effectLst>
            </a:endParaRPr>
          </a:p>
        </p:txBody>
      </p:sp>
      <p:sp>
        <p:nvSpPr>
          <p:cNvPr id="5" name="Прямоугольник 4"/>
          <p:cNvSpPr/>
          <p:nvPr/>
        </p:nvSpPr>
        <p:spPr>
          <a:xfrm>
            <a:off x="5000628" y="4813994"/>
            <a:ext cx="4143372" cy="1323439"/>
          </a:xfrm>
          <a:prstGeom prst="rect">
            <a:avLst/>
          </a:prstGeom>
          <a:noFill/>
        </p:spPr>
        <p:txBody>
          <a:bodyPr>
            <a:spAutoFit/>
          </a:bodyPr>
          <a:lstStyle/>
          <a:p>
            <a:pPr algn="ctr">
              <a:defRPr/>
            </a:pPr>
            <a:r>
              <a:rPr lang="ru-RU" sz="2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Воспитатель  в ГПД</a:t>
            </a:r>
          </a:p>
          <a:p>
            <a:pPr algn="ctr">
              <a:defRPr/>
            </a:pPr>
            <a:r>
              <a:rPr lang="ru-RU" sz="2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МОУ СОШ№17 г. Губкин</a:t>
            </a:r>
          </a:p>
          <a:p>
            <a:pPr algn="ctr">
              <a:defRPr/>
            </a:pPr>
            <a:r>
              <a:rPr lang="ru-RU" sz="2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Белгородской области</a:t>
            </a:r>
          </a:p>
          <a:p>
            <a:pPr algn="ctr">
              <a:defRPr/>
            </a:pPr>
            <a:r>
              <a:rPr lang="ru-RU" sz="2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Андреева Ирина Витальевна</a:t>
            </a:r>
            <a:endParaRPr lang="ru-RU"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6" descr="C:\Documents and Settings\Сергей\Рабочий стол\подводный мир\193cc6e226f3[1].jpg"/>
          <p:cNvPicPr>
            <a:picLocks noChangeAspect="1" noChangeArrowheads="1"/>
          </p:cNvPicPr>
          <p:nvPr/>
        </p:nvPicPr>
        <p:blipFill>
          <a:blip r:embed="rId2" cstate="print"/>
          <a:srcRect/>
          <a:stretch>
            <a:fillRect/>
          </a:stretch>
        </p:blipFill>
        <p:spPr bwMode="auto">
          <a:xfrm>
            <a:off x="0" y="-36513"/>
            <a:ext cx="4738688" cy="6894513"/>
          </a:xfrm>
          <a:prstGeom prst="rect">
            <a:avLst/>
          </a:prstGeom>
          <a:noFill/>
          <a:ln w="9525">
            <a:noFill/>
            <a:miter lim="800000"/>
            <a:headEnd/>
            <a:tailEnd/>
          </a:ln>
        </p:spPr>
      </p:pic>
    </p:spTree>
  </p:cSld>
  <p:clrMapOvr>
    <a:masterClrMapping/>
  </p:clrMapOvr>
  <p:transition spd="slow" advTm="20891">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Содержимое 5" descr="thumb_870bab89b3a783e681fb09626699917c[1].jpg"/>
          <p:cNvPicPr>
            <a:picLocks noGrp="1" noChangeAspect="1"/>
          </p:cNvPicPr>
          <p:nvPr>
            <p:ph sz="quarter" idx="1"/>
          </p:nvPr>
        </p:nvPicPr>
        <p:blipFill>
          <a:blip r:embed="rId2" cstate="print"/>
          <a:srcRect/>
          <a:stretch>
            <a:fillRect/>
          </a:stretch>
        </p:blipFill>
        <p:spPr>
          <a:xfrm>
            <a:off x="357158" y="214290"/>
            <a:ext cx="2309812" cy="3233737"/>
          </a:xfrm>
        </p:spPr>
      </p:pic>
      <p:pic>
        <p:nvPicPr>
          <p:cNvPr id="17411" name="Содержимое 6" descr="thumb_8999cfe91b65d97eabefb9832b7af834[1].jpg"/>
          <p:cNvPicPr>
            <a:picLocks noGrp="1" noChangeAspect="1"/>
          </p:cNvPicPr>
          <p:nvPr>
            <p:ph sz="quarter" idx="2"/>
          </p:nvPr>
        </p:nvPicPr>
        <p:blipFill>
          <a:blip r:embed="rId3" cstate="print"/>
          <a:srcRect/>
          <a:stretch>
            <a:fillRect/>
          </a:stretch>
        </p:blipFill>
        <p:spPr>
          <a:xfrm>
            <a:off x="6357950" y="214290"/>
            <a:ext cx="2565400" cy="3343275"/>
          </a:xfrm>
        </p:spPr>
      </p:pic>
      <p:pic>
        <p:nvPicPr>
          <p:cNvPr id="17412" name="Picture 2" descr="C:\Documents and Settings\Сергей\Рабочий стол\подводный мир\Новая папка (2)\thumb_305315a17b739c256e281e6dc901d62c[1].jpg"/>
          <p:cNvPicPr>
            <a:picLocks noChangeAspect="1" noChangeArrowheads="1"/>
          </p:cNvPicPr>
          <p:nvPr/>
        </p:nvPicPr>
        <p:blipFill>
          <a:blip r:embed="rId4" cstate="print"/>
          <a:srcRect/>
          <a:stretch>
            <a:fillRect/>
          </a:stretch>
        </p:blipFill>
        <p:spPr bwMode="auto">
          <a:xfrm>
            <a:off x="214282" y="4071942"/>
            <a:ext cx="3598862" cy="2519363"/>
          </a:xfrm>
          <a:prstGeom prst="rect">
            <a:avLst/>
          </a:prstGeom>
          <a:noFill/>
          <a:ln w="9525">
            <a:noFill/>
            <a:miter lim="800000"/>
            <a:headEnd/>
            <a:tailEnd/>
          </a:ln>
        </p:spPr>
      </p:pic>
      <p:pic>
        <p:nvPicPr>
          <p:cNvPr id="17413" name="Picture 3" descr="C:\Documents and Settings\Сергей\Рабочий стол\подводный мир\Новая папка (2)\thumb_05064af723311f2cc2afa1ffcf5ba35b[1].jpg"/>
          <p:cNvPicPr>
            <a:picLocks noChangeAspect="1" noChangeArrowheads="1"/>
          </p:cNvPicPr>
          <p:nvPr/>
        </p:nvPicPr>
        <p:blipFill>
          <a:blip r:embed="rId5" cstate="screen"/>
          <a:stretch>
            <a:fillRect/>
          </a:stretch>
        </p:blipFill>
        <p:spPr bwMode="auto">
          <a:xfrm>
            <a:off x="2928926" y="285728"/>
            <a:ext cx="3357586" cy="3214709"/>
          </a:xfrm>
          <a:prstGeom prst="rect">
            <a:avLst/>
          </a:prstGeom>
          <a:noFill/>
          <a:ln w="9525">
            <a:noFill/>
            <a:miter lim="800000"/>
            <a:headEnd/>
            <a:tailEnd/>
          </a:ln>
        </p:spPr>
      </p:pic>
      <p:pic>
        <p:nvPicPr>
          <p:cNvPr id="6" name="Рисунок 5" descr="на льдине4.jpg"/>
          <p:cNvPicPr>
            <a:picLocks noChangeAspect="1"/>
          </p:cNvPicPr>
          <p:nvPr/>
        </p:nvPicPr>
        <p:blipFill>
          <a:blip r:embed="rId6" cstate="print"/>
          <a:stretch>
            <a:fillRect/>
          </a:stretch>
        </p:blipFill>
        <p:spPr>
          <a:xfrm>
            <a:off x="4357686" y="3929066"/>
            <a:ext cx="4562504" cy="2714616"/>
          </a:xfrm>
          <a:prstGeom prst="rect">
            <a:avLst/>
          </a:prstGeom>
        </p:spPr>
      </p:pic>
      <p:sp>
        <p:nvSpPr>
          <p:cNvPr id="8" name="TextBox 7"/>
          <p:cNvSpPr txBox="1"/>
          <p:nvPr/>
        </p:nvSpPr>
        <p:spPr>
          <a:xfrm>
            <a:off x="857224" y="3500438"/>
            <a:ext cx="7286676" cy="400110"/>
          </a:xfrm>
          <a:prstGeom prst="rect">
            <a:avLst/>
          </a:prstGeom>
        </p:spPr>
        <p:style>
          <a:lnRef idx="0">
            <a:schemeClr val="dk1"/>
          </a:lnRef>
          <a:fillRef idx="3">
            <a:schemeClr val="dk1"/>
          </a:fillRef>
          <a:effectRef idx="3">
            <a:schemeClr val="dk1"/>
          </a:effectRef>
          <a:fontRef idx="minor">
            <a:schemeClr val="lt1"/>
          </a:fontRef>
        </p:style>
        <p:txBody>
          <a:bodyPr wrap="square" rtlCol="0">
            <a:prstTxWarp prst="textFadeRight">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000" dirty="0" smtClean="0">
                <a:ln/>
                <a:solidFill>
                  <a:schemeClr val="accent3"/>
                </a:solidFill>
                <a:effectLst/>
              </a:rPr>
              <a:t>Северно-ледовитый океан</a:t>
            </a:r>
            <a:endParaRPr lang="ru-RU" sz="2000" dirty="0">
              <a:ln/>
              <a:solidFill>
                <a:schemeClr val="accent3"/>
              </a:solidFill>
              <a:effectLst/>
            </a:endParaRPr>
          </a:p>
        </p:txBody>
      </p:sp>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96975"/>
          </a:xfrm>
        </p:spPr>
        <p:txBody>
          <a:bodyPr/>
          <a:lstStyle/>
          <a:p>
            <a:pPr eaLnBrk="1" hangingPunct="1">
              <a:defRPr/>
            </a:pPr>
            <a:r>
              <a:rPr lang="ru-RU" b="1" i="1" smtClean="0"/>
              <a:t>Моря, покрытые льдами</a:t>
            </a:r>
          </a:p>
        </p:txBody>
      </p:sp>
      <p:sp>
        <p:nvSpPr>
          <p:cNvPr id="14345" name="Rectangle 9"/>
          <p:cNvSpPr>
            <a:spLocks noGrp="1" noChangeArrowheads="1"/>
          </p:cNvSpPr>
          <p:nvPr>
            <p:ph type="body" sz="half" idx="3"/>
          </p:nvPr>
        </p:nvSpPr>
        <p:spPr>
          <a:xfrm>
            <a:off x="4648200" y="1484313"/>
            <a:ext cx="4038600" cy="5113337"/>
          </a:xfrm>
        </p:spPr>
        <p:txBody>
          <a:bodyPr/>
          <a:lstStyle/>
          <a:p>
            <a:pPr eaLnBrk="1" hangingPunct="1">
              <a:defRPr/>
            </a:pPr>
            <a:r>
              <a:rPr lang="ru-RU" sz="2000" smtClean="0"/>
              <a:t>Детёнышей тюленей называют бельками. Они одеты в пушистый и мягкий белый мех.</a:t>
            </a:r>
          </a:p>
          <a:p>
            <a:pPr eaLnBrk="1" hangingPunct="1">
              <a:defRPr/>
            </a:pPr>
            <a:r>
              <a:rPr lang="ru-RU" sz="2000" smtClean="0"/>
              <a:t>Длинные усы морского зайца помогают ему отыскивать придонных животных.</a:t>
            </a:r>
          </a:p>
          <a:p>
            <a:pPr eaLnBrk="1" hangingPunct="1">
              <a:defRPr/>
            </a:pPr>
            <a:r>
              <a:rPr lang="ru-RU" sz="2000" smtClean="0"/>
              <a:t>Разные виды тюленей отличаются по окраске.</a:t>
            </a:r>
          </a:p>
          <a:p>
            <a:pPr eaLnBrk="1" hangingPunct="1">
              <a:defRPr/>
            </a:pPr>
            <a:r>
              <a:rPr lang="ru-RU" sz="2000" smtClean="0"/>
              <a:t>Моржи пользуются своими бивнями как рычагами, когда выходят на берег из воды.</a:t>
            </a:r>
          </a:p>
          <a:p>
            <a:pPr eaLnBrk="1" hangingPunct="1">
              <a:defRPr/>
            </a:pPr>
            <a:r>
              <a:rPr lang="ru-RU" sz="2000" smtClean="0"/>
              <a:t>Арктические поморники отбирают пищу у других птиц.</a:t>
            </a:r>
          </a:p>
          <a:p>
            <a:pPr eaLnBrk="1" hangingPunct="1">
              <a:defRPr/>
            </a:pPr>
            <a:endParaRPr lang="ru-RU" sz="2000" smtClean="0"/>
          </a:p>
        </p:txBody>
      </p:sp>
      <p:pic>
        <p:nvPicPr>
          <p:cNvPr id="16388" name="Содержимое 8" descr="grenlandija1[1].jpg"/>
          <p:cNvPicPr>
            <a:picLocks noGrp="1" noChangeAspect="1"/>
          </p:cNvPicPr>
          <p:nvPr>
            <p:ph sz="quarter" idx="2"/>
          </p:nvPr>
        </p:nvPicPr>
        <p:blipFill>
          <a:blip r:embed="rId2" cstate="print"/>
          <a:srcRect/>
          <a:stretch>
            <a:fillRect/>
          </a:stretch>
        </p:blipFill>
        <p:spPr>
          <a:xfrm>
            <a:off x="500063" y="4038600"/>
            <a:ext cx="4000500" cy="2782888"/>
          </a:xfrm>
        </p:spPr>
      </p:pic>
      <p:pic>
        <p:nvPicPr>
          <p:cNvPr id="16389" name="Содержимое 7" descr="1218480907_image00004[1].jpg"/>
          <p:cNvPicPr>
            <a:picLocks noGrp="1" noChangeAspect="1"/>
          </p:cNvPicPr>
          <p:nvPr>
            <p:ph sz="quarter" idx="1"/>
          </p:nvPr>
        </p:nvPicPr>
        <p:blipFill>
          <a:blip r:embed="rId3" cstate="screen"/>
          <a:srcRect/>
          <a:stretch>
            <a:fillRect/>
          </a:stretch>
        </p:blipFill>
        <p:spPr>
          <a:xfrm>
            <a:off x="357188" y="928688"/>
            <a:ext cx="2928937" cy="2928937"/>
          </a:xfrm>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7543800" cy="1412875"/>
          </a:xfrm>
        </p:spPr>
        <p:txBody>
          <a:bodyPr/>
          <a:lstStyle/>
          <a:p>
            <a:pPr eaLnBrk="1" hangingPunct="1">
              <a:defRPr/>
            </a:pPr>
            <a:r>
              <a:rPr lang="ru-RU" sz="4800" i="1" dirty="0" smtClean="0">
                <a:solidFill>
                  <a:srgbClr val="CC0066"/>
                </a:solidFill>
              </a:rPr>
              <a:t>Сокровища пиратов</a:t>
            </a:r>
          </a:p>
        </p:txBody>
      </p:sp>
      <p:sp>
        <p:nvSpPr>
          <p:cNvPr id="15365" name="Rectangle 5"/>
          <p:cNvSpPr>
            <a:spLocks noGrp="1" noChangeArrowheads="1"/>
          </p:cNvSpPr>
          <p:nvPr>
            <p:ph type="body" sz="half" idx="2"/>
          </p:nvPr>
        </p:nvSpPr>
        <p:spPr>
          <a:xfrm>
            <a:off x="4908550" y="1196975"/>
            <a:ext cx="4056063" cy="5400675"/>
          </a:xfrm>
        </p:spPr>
        <p:txBody>
          <a:bodyPr/>
          <a:lstStyle/>
          <a:p>
            <a:pPr eaLnBrk="1" hangingPunct="1">
              <a:defRPr/>
            </a:pPr>
            <a:r>
              <a:rPr lang="ru-RU" sz="2000" dirty="0" smtClean="0">
                <a:solidFill>
                  <a:srgbClr val="CC0066"/>
                </a:solidFill>
              </a:rPr>
              <a:t>В</a:t>
            </a:r>
            <a:r>
              <a:rPr lang="en-US" sz="2000" dirty="0" smtClean="0">
                <a:solidFill>
                  <a:srgbClr val="CC0066"/>
                </a:solidFill>
              </a:rPr>
              <a:t> </a:t>
            </a:r>
            <a:r>
              <a:rPr lang="ru-RU" sz="2000" dirty="0" smtClean="0">
                <a:solidFill>
                  <a:srgbClr val="CC0066"/>
                </a:solidFill>
              </a:rPr>
              <a:t>16 веке испанские корабли, называемые галеонами, плыли из Америки в Испанию, перевозя золото, серебро и драгоценные камни. На них нападали пираты.</a:t>
            </a:r>
          </a:p>
          <a:p>
            <a:pPr eaLnBrk="1" hangingPunct="1">
              <a:defRPr/>
            </a:pPr>
            <a:r>
              <a:rPr lang="ru-RU" sz="2000" dirty="0" smtClean="0">
                <a:solidFill>
                  <a:srgbClr val="CC0066"/>
                </a:solidFill>
              </a:rPr>
              <a:t>Водолазы исследуют корабль, который был затоплен со всеми сокровищами на борту.</a:t>
            </a:r>
          </a:p>
          <a:p>
            <a:pPr eaLnBrk="1" hangingPunct="1">
              <a:defRPr/>
            </a:pPr>
            <a:r>
              <a:rPr lang="ru-RU" sz="2000" dirty="0" smtClean="0">
                <a:solidFill>
                  <a:srgbClr val="CC0066"/>
                </a:solidFill>
              </a:rPr>
              <a:t>Аквалангисты используют ручные размыватели, металлоискатели. Мелкие предметы поднимают на поверхность в корзинах. </a:t>
            </a:r>
          </a:p>
          <a:p>
            <a:pPr eaLnBrk="1" hangingPunct="1">
              <a:buFont typeface="Wingdings" pitchFamily="2" charset="2"/>
              <a:buNone/>
              <a:defRPr/>
            </a:pPr>
            <a:endParaRPr lang="ru-RU" sz="2000" dirty="0" smtClean="0">
              <a:solidFill>
                <a:srgbClr val="CC0066"/>
              </a:solidFill>
            </a:endParaRPr>
          </a:p>
        </p:txBody>
      </p:sp>
      <p:pic>
        <p:nvPicPr>
          <p:cNvPr id="18436" name="Picture 5" descr="C:\Documents and Settings\Сергей\Рабочий стол\подводный мир\02(klad-2)[1].jpg"/>
          <p:cNvPicPr>
            <a:picLocks noGrp="1" noChangeAspect="1" noChangeArrowheads="1"/>
          </p:cNvPicPr>
          <p:nvPr>
            <p:ph sz="half" idx="1"/>
          </p:nvPr>
        </p:nvPicPr>
        <p:blipFill>
          <a:blip r:embed="rId2" cstate="print"/>
          <a:srcRect/>
          <a:stretch>
            <a:fillRect/>
          </a:stretch>
        </p:blipFill>
        <p:spPr>
          <a:xfrm>
            <a:off x="1000125" y="3643313"/>
            <a:ext cx="4195763" cy="2643187"/>
          </a:xfrm>
          <a:noFill/>
        </p:spPr>
      </p:pic>
      <p:pic>
        <p:nvPicPr>
          <p:cNvPr id="18437" name="Picture 6" descr="C:\Documents and Settings\Сергей\Рабочий стол\подводный мир\b2d4448a7f38[1][1].jpg"/>
          <p:cNvPicPr>
            <a:picLocks noChangeAspect="1" noChangeArrowheads="1"/>
          </p:cNvPicPr>
          <p:nvPr/>
        </p:nvPicPr>
        <p:blipFill>
          <a:blip r:embed="rId3" cstate="print"/>
          <a:srcRect/>
          <a:stretch>
            <a:fillRect/>
          </a:stretch>
        </p:blipFill>
        <p:spPr bwMode="auto">
          <a:xfrm>
            <a:off x="285750" y="1214438"/>
            <a:ext cx="3303588" cy="292893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268413"/>
          </a:xfrm>
        </p:spPr>
        <p:txBody>
          <a:bodyPr/>
          <a:lstStyle/>
          <a:p>
            <a:pPr eaLnBrk="1" hangingPunct="1">
              <a:defRPr/>
            </a:pPr>
            <a:r>
              <a:rPr lang="ru-RU" sz="4800" b="1" i="1" smtClean="0"/>
              <a:t>МОРСКАЯ БЕЗДНА</a:t>
            </a:r>
          </a:p>
        </p:txBody>
      </p:sp>
      <p:sp>
        <p:nvSpPr>
          <p:cNvPr id="19461" name="Rectangle 5"/>
          <p:cNvSpPr>
            <a:spLocks noGrp="1" noChangeArrowheads="1"/>
          </p:cNvSpPr>
          <p:nvPr>
            <p:ph type="body" sz="half" idx="2"/>
          </p:nvPr>
        </p:nvSpPr>
        <p:spPr>
          <a:xfrm>
            <a:off x="4648200" y="1196975"/>
            <a:ext cx="4316413" cy="5327650"/>
          </a:xfrm>
        </p:spPr>
        <p:txBody>
          <a:bodyPr/>
          <a:lstStyle/>
          <a:p>
            <a:pPr eaLnBrk="1" hangingPunct="1">
              <a:defRPr/>
            </a:pPr>
            <a:r>
              <a:rPr lang="ru-RU" sz="2000" u="sng" dirty="0" smtClean="0"/>
              <a:t>Найди рыб!</a:t>
            </a:r>
          </a:p>
          <a:p>
            <a:pPr eaLnBrk="1" hangingPunct="1">
              <a:defRPr/>
            </a:pPr>
            <a:r>
              <a:rPr lang="ru-RU" sz="2000" dirty="0" smtClean="0"/>
              <a:t>У рыбы-топорика на вершине головы два огромных глаза.</a:t>
            </a:r>
          </a:p>
          <a:p>
            <a:pPr eaLnBrk="1" hangingPunct="1">
              <a:defRPr/>
            </a:pPr>
            <a:r>
              <a:rPr lang="ru-RU" sz="2000" dirty="0" smtClean="0"/>
              <a:t>У глубоководного угря-удава такая огромная пасть, что он заглатывает весьма крупных рыб.</a:t>
            </a:r>
          </a:p>
          <a:p>
            <a:pPr eaLnBrk="1" hangingPunct="1">
              <a:defRPr/>
            </a:pPr>
            <a:r>
              <a:rPr lang="ru-RU" sz="2000" dirty="0" smtClean="0"/>
              <a:t>Рыба-удильщик имеет длинный плавник со светящимся кончиком, чтобы приманивать других рыб.</a:t>
            </a:r>
          </a:p>
          <a:p>
            <a:pPr eaLnBrk="1" hangingPunct="1">
              <a:defRPr/>
            </a:pPr>
            <a:r>
              <a:rPr lang="ru-RU" sz="2000" dirty="0" smtClean="0"/>
              <a:t>Рыба-гадюка широко </a:t>
            </a:r>
            <a:r>
              <a:rPr lang="ru-RU" sz="2000" dirty="0" err="1" smtClean="0"/>
              <a:t>разивает</a:t>
            </a:r>
            <a:r>
              <a:rPr lang="ru-RU" sz="2000" dirty="0" smtClean="0"/>
              <a:t> свои устрашающие челюсти и глотает рыбу целиком.</a:t>
            </a:r>
          </a:p>
          <a:p>
            <a:pPr eaLnBrk="1" hangingPunct="1">
              <a:defRPr/>
            </a:pPr>
            <a:r>
              <a:rPr lang="ru-RU" sz="2000" dirty="0" smtClean="0"/>
              <a:t>Яркие огоньки разбросаны по всему телу светящихся рыб.</a:t>
            </a:r>
          </a:p>
        </p:txBody>
      </p:sp>
      <p:pic>
        <p:nvPicPr>
          <p:cNvPr id="20484" name="Picture 6" descr="сканирование0017"/>
          <p:cNvPicPr>
            <a:picLocks noGrp="1" noChangeAspect="1" noChangeArrowheads="1"/>
          </p:cNvPicPr>
          <p:nvPr>
            <p:ph sz="half" idx="1"/>
          </p:nvPr>
        </p:nvPicPr>
        <p:blipFill>
          <a:blip r:embed="rId2" cstate="screen"/>
          <a:srcRect/>
          <a:stretch>
            <a:fillRect/>
          </a:stretch>
        </p:blipFill>
        <p:spPr>
          <a:xfrm>
            <a:off x="250825" y="1557338"/>
            <a:ext cx="4244975" cy="4535487"/>
          </a:xfrm>
          <a:noFill/>
        </p:spPr>
      </p:pic>
    </p:spTree>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213" y="0"/>
            <a:ext cx="8229600" cy="1412875"/>
          </a:xfrm>
        </p:spPr>
        <p:txBody>
          <a:bodyPr/>
          <a:lstStyle/>
          <a:p>
            <a:pPr eaLnBrk="1" hangingPunct="1">
              <a:defRPr/>
            </a:pPr>
            <a:r>
              <a:rPr lang="ru-RU" sz="4000" b="1" i="1" dirty="0" smtClean="0">
                <a:solidFill>
                  <a:srgbClr val="FF0066"/>
                </a:solidFill>
              </a:rPr>
              <a:t>СРЕДИ КОРАЛЛОВ</a:t>
            </a:r>
          </a:p>
        </p:txBody>
      </p:sp>
      <p:sp>
        <p:nvSpPr>
          <p:cNvPr id="20485" name="Rectangle 5"/>
          <p:cNvSpPr>
            <a:spLocks noGrp="1" noChangeArrowheads="1"/>
          </p:cNvSpPr>
          <p:nvPr>
            <p:ph type="body" sz="half" idx="2"/>
          </p:nvPr>
        </p:nvSpPr>
        <p:spPr>
          <a:xfrm>
            <a:off x="4643438" y="1484313"/>
            <a:ext cx="4038600" cy="4967287"/>
          </a:xfrm>
        </p:spPr>
        <p:txBody>
          <a:bodyPr/>
          <a:lstStyle/>
          <a:p>
            <a:pPr eaLnBrk="1" hangingPunct="1">
              <a:lnSpc>
                <a:spcPct val="90000"/>
              </a:lnSpc>
              <a:defRPr/>
            </a:pPr>
            <a:r>
              <a:rPr lang="ru-RU" sz="2000" smtClean="0">
                <a:solidFill>
                  <a:schemeClr val="hlink"/>
                </a:solidFill>
              </a:rPr>
              <a:t>Миллионы любителей подводного плавания совершают погружения под воду, и одним из самых лучших мест для этого занятия является Большой Барьерный риф в Австралии.</a:t>
            </a:r>
          </a:p>
          <a:p>
            <a:pPr eaLnBrk="1" hangingPunct="1">
              <a:lnSpc>
                <a:spcPct val="90000"/>
              </a:lnSpc>
              <a:defRPr/>
            </a:pPr>
            <a:r>
              <a:rPr lang="ru-RU" sz="2000" smtClean="0">
                <a:solidFill>
                  <a:srgbClr val="66FF33"/>
                </a:solidFill>
              </a:rPr>
              <a:t>Он состоит из скелетов миллионов крошечных существ, называемых кораллами.</a:t>
            </a:r>
          </a:p>
          <a:p>
            <a:pPr eaLnBrk="1" hangingPunct="1">
              <a:lnSpc>
                <a:spcPct val="90000"/>
              </a:lnSpc>
              <a:defRPr/>
            </a:pPr>
            <a:r>
              <a:rPr lang="ru-RU" sz="2000" smtClean="0">
                <a:solidFill>
                  <a:srgbClr val="FBBBF2"/>
                </a:solidFill>
              </a:rPr>
              <a:t>Рыба-клоун прячется среди ядовитых щупалец морского анемона.</a:t>
            </a:r>
          </a:p>
          <a:p>
            <a:pPr eaLnBrk="1" hangingPunct="1">
              <a:lnSpc>
                <a:spcPct val="90000"/>
              </a:lnSpc>
              <a:defRPr/>
            </a:pPr>
            <a:r>
              <a:rPr lang="ru-RU" sz="2000" smtClean="0">
                <a:solidFill>
                  <a:schemeClr val="tx2"/>
                </a:solidFill>
              </a:rPr>
              <a:t>Сотни маленьких рыбок живут в водах рифа.</a:t>
            </a:r>
          </a:p>
        </p:txBody>
      </p:sp>
      <p:pic>
        <p:nvPicPr>
          <p:cNvPr id="21508" name="Содержимое 5" descr="6954_13359056884a82a9b639abb[1].jpg"/>
          <p:cNvPicPr>
            <a:picLocks noGrp="1" noChangeAspect="1"/>
          </p:cNvPicPr>
          <p:nvPr>
            <p:ph sz="half" idx="1"/>
          </p:nvPr>
        </p:nvPicPr>
        <p:blipFill>
          <a:blip r:embed="rId2" cstate="print"/>
          <a:srcRect/>
          <a:stretch>
            <a:fillRect/>
          </a:stretch>
        </p:blipFill>
        <p:spPr>
          <a:xfrm>
            <a:off x="2071670" y="3214686"/>
            <a:ext cx="2643187" cy="2000250"/>
          </a:xfrm>
        </p:spPr>
      </p:pic>
      <p:pic>
        <p:nvPicPr>
          <p:cNvPr id="21509" name="Picture 5" descr="C:\Documents and Settings\Сергей\Рабочий стол\подводный мир\Новая папка\1228205207_1228174282_2[1].jpg"/>
          <p:cNvPicPr>
            <a:picLocks noChangeAspect="1" noChangeArrowheads="1"/>
          </p:cNvPicPr>
          <p:nvPr/>
        </p:nvPicPr>
        <p:blipFill>
          <a:blip r:embed="rId3" cstate="print"/>
          <a:srcRect/>
          <a:stretch>
            <a:fillRect/>
          </a:stretch>
        </p:blipFill>
        <p:spPr bwMode="auto">
          <a:xfrm>
            <a:off x="142875" y="1000125"/>
            <a:ext cx="3186113" cy="2695575"/>
          </a:xfrm>
          <a:prstGeom prst="rect">
            <a:avLst/>
          </a:prstGeom>
          <a:noFill/>
          <a:ln w="9525">
            <a:noFill/>
            <a:miter lim="800000"/>
            <a:headEnd/>
            <a:tailEnd/>
          </a:ln>
        </p:spPr>
      </p:pic>
      <p:pic>
        <p:nvPicPr>
          <p:cNvPr id="21510" name="Picture 7" descr="C:\Documents and Settings\Сергей\Рабочий стол\подводный мир\311131279[1].jpg"/>
          <p:cNvPicPr>
            <a:picLocks noChangeAspect="1" noChangeArrowheads="1"/>
          </p:cNvPicPr>
          <p:nvPr/>
        </p:nvPicPr>
        <p:blipFill>
          <a:blip r:embed="rId4" cstate="print"/>
          <a:srcRect/>
          <a:stretch>
            <a:fillRect/>
          </a:stretch>
        </p:blipFill>
        <p:spPr bwMode="auto">
          <a:xfrm>
            <a:off x="357188" y="4786313"/>
            <a:ext cx="2500312" cy="1928812"/>
          </a:xfrm>
          <a:prstGeom prst="rect">
            <a:avLst/>
          </a:prstGeom>
          <a:noFill/>
          <a:ln w="9525">
            <a:noFill/>
            <a:miter lim="800000"/>
            <a:headEnd/>
            <a:tailEnd/>
          </a:ln>
        </p:spPr>
      </p:pic>
      <p:pic>
        <p:nvPicPr>
          <p:cNvPr id="21511" name="Picture 8" descr="C:\Documents and Settings\Сергей\Рабочий стол\подводный мир\513048865[1].jpg"/>
          <p:cNvPicPr>
            <a:picLocks noChangeAspect="1" noChangeArrowheads="1"/>
          </p:cNvPicPr>
          <p:nvPr/>
        </p:nvPicPr>
        <p:blipFill>
          <a:blip r:embed="rId5" cstate="print"/>
          <a:srcRect/>
          <a:stretch>
            <a:fillRect/>
          </a:stretch>
        </p:blipFill>
        <p:spPr bwMode="auto">
          <a:xfrm>
            <a:off x="6572250" y="142875"/>
            <a:ext cx="2214563" cy="12858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341438"/>
          </a:xfrm>
        </p:spPr>
        <p:txBody>
          <a:bodyPr/>
          <a:lstStyle/>
          <a:p>
            <a:pPr eaLnBrk="1" hangingPunct="1">
              <a:defRPr/>
            </a:pPr>
            <a:r>
              <a:rPr lang="ru-RU" b="1" i="1" dirty="0" smtClean="0">
                <a:solidFill>
                  <a:schemeClr val="bg1"/>
                </a:solidFill>
              </a:rPr>
              <a:t>Большой барьерный риф</a:t>
            </a:r>
          </a:p>
        </p:txBody>
      </p:sp>
      <p:pic>
        <p:nvPicPr>
          <p:cNvPr id="19459" name="Содержимое 6" descr="632228340[1].jpg"/>
          <p:cNvPicPr>
            <a:picLocks noGrp="1" noChangeAspect="1"/>
          </p:cNvPicPr>
          <p:nvPr>
            <p:ph sz="quarter" idx="1"/>
          </p:nvPr>
        </p:nvPicPr>
        <p:blipFill>
          <a:blip r:embed="rId2" cstate="print"/>
          <a:stretch>
            <a:fillRect/>
          </a:stretch>
        </p:blipFill>
        <p:spPr>
          <a:xfrm>
            <a:off x="4857752" y="1285860"/>
            <a:ext cx="3929090" cy="2357454"/>
          </a:xfrm>
        </p:spPr>
      </p:pic>
      <p:pic>
        <p:nvPicPr>
          <p:cNvPr id="19460" name="Picture 8" descr="C:\Documents and Settings\Сергей\Рабочий стол\подводный мир\more2[1].jpg"/>
          <p:cNvPicPr>
            <a:picLocks noChangeAspect="1" noChangeArrowheads="1"/>
          </p:cNvPicPr>
          <p:nvPr/>
        </p:nvPicPr>
        <p:blipFill>
          <a:blip r:embed="rId3" cstate="print"/>
          <a:stretch>
            <a:fillRect/>
          </a:stretch>
        </p:blipFill>
        <p:spPr bwMode="auto">
          <a:xfrm>
            <a:off x="571472" y="3857628"/>
            <a:ext cx="3714776" cy="2643206"/>
          </a:xfrm>
          <a:prstGeom prst="rect">
            <a:avLst/>
          </a:prstGeom>
          <a:noFill/>
          <a:ln w="9525">
            <a:noFill/>
            <a:miter lim="800000"/>
            <a:headEnd/>
            <a:tailEnd/>
          </a:ln>
        </p:spPr>
      </p:pic>
      <p:pic>
        <p:nvPicPr>
          <p:cNvPr id="19461" name="Содержимое 14" descr="more10[1].jpg"/>
          <p:cNvPicPr>
            <a:picLocks noGrp="1" noChangeAspect="1"/>
          </p:cNvPicPr>
          <p:nvPr>
            <p:ph sz="half" idx="3"/>
          </p:nvPr>
        </p:nvPicPr>
        <p:blipFill>
          <a:blip r:embed="rId4" cstate="print"/>
          <a:stretch>
            <a:fillRect/>
          </a:stretch>
        </p:blipFill>
        <p:spPr>
          <a:xfrm>
            <a:off x="571472" y="1285860"/>
            <a:ext cx="3714776" cy="2278594"/>
          </a:xfrm>
        </p:spPr>
      </p:pic>
      <p:pic>
        <p:nvPicPr>
          <p:cNvPr id="19462" name="Picture 9" descr="C:\Documents and Settings\Сергей\Рабочий стол\подводный мир\1239430418_1[1].jpg"/>
          <p:cNvPicPr>
            <a:picLocks noChangeAspect="1" noChangeArrowheads="1"/>
          </p:cNvPicPr>
          <p:nvPr/>
        </p:nvPicPr>
        <p:blipFill>
          <a:blip r:embed="rId5" cstate="print"/>
          <a:srcRect/>
          <a:stretch>
            <a:fillRect/>
          </a:stretch>
        </p:blipFill>
        <p:spPr bwMode="auto">
          <a:xfrm>
            <a:off x="4857752" y="3857628"/>
            <a:ext cx="3929060" cy="2662234"/>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3399"/>
            </a:gs>
            <a:gs pos="25000">
              <a:srgbClr val="FF6633"/>
            </a:gs>
            <a:gs pos="50000">
              <a:srgbClr val="FFFF00"/>
            </a:gs>
            <a:gs pos="75000">
              <a:srgbClr val="01A78F"/>
            </a:gs>
            <a:gs pos="100000">
              <a:srgbClr val="3366FF"/>
            </a:gs>
          </a:gsLst>
          <a:lin ang="27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15888"/>
            <a:ext cx="8229600" cy="1225550"/>
          </a:xfrm>
        </p:spPr>
        <p:txBody>
          <a:bodyPr/>
          <a:lstStyle/>
          <a:p>
            <a:pPr eaLnBrk="1" hangingPunct="1">
              <a:defRPr/>
            </a:pPr>
            <a:r>
              <a:rPr lang="ru-RU" b="1" i="1" dirty="0" smtClean="0">
                <a:solidFill>
                  <a:srgbClr val="6600FF"/>
                </a:solidFill>
              </a:rPr>
              <a:t>ЗАРОСЛИ БУРЫХ ВОДОРОСЛЕЙ</a:t>
            </a:r>
          </a:p>
        </p:txBody>
      </p:sp>
      <p:sp>
        <p:nvSpPr>
          <p:cNvPr id="24581" name="Rectangle 5"/>
          <p:cNvSpPr>
            <a:spLocks noGrp="1" noChangeArrowheads="1"/>
          </p:cNvSpPr>
          <p:nvPr>
            <p:ph type="body" sz="half" idx="2"/>
          </p:nvPr>
        </p:nvSpPr>
        <p:spPr>
          <a:xfrm>
            <a:off x="857250" y="1643063"/>
            <a:ext cx="7829550" cy="4954587"/>
          </a:xfrm>
        </p:spPr>
        <p:txBody>
          <a:bodyPr/>
          <a:lstStyle/>
          <a:p>
            <a:pPr eaLnBrk="1" hangingPunct="1">
              <a:defRPr/>
            </a:pPr>
            <a:r>
              <a:rPr lang="ru-RU" sz="2400" dirty="0" smtClean="0">
                <a:solidFill>
                  <a:schemeClr val="bg1"/>
                </a:solidFill>
              </a:rPr>
              <a:t>Гигантские бурые водоросли – самые быстрорастущие растения в мире.</a:t>
            </a:r>
          </a:p>
          <a:p>
            <a:pPr eaLnBrk="1" hangingPunct="1">
              <a:defRPr/>
            </a:pPr>
            <a:r>
              <a:rPr lang="ru-RU" sz="2400" dirty="0" smtClean="0">
                <a:solidFill>
                  <a:schemeClr val="folHlink"/>
                </a:solidFill>
              </a:rPr>
              <a:t>Они растут со скоростью 60 сантиметров в день.</a:t>
            </a:r>
          </a:p>
          <a:p>
            <a:pPr eaLnBrk="1" hangingPunct="1">
              <a:defRPr/>
            </a:pPr>
            <a:r>
              <a:rPr lang="ru-RU" sz="2400" dirty="0" smtClean="0">
                <a:solidFill>
                  <a:srgbClr val="FF0066"/>
                </a:solidFill>
              </a:rPr>
              <a:t>Огромные подводные леса дают приют тысячам живых существ.</a:t>
            </a:r>
          </a:p>
          <a:p>
            <a:pPr eaLnBrk="1" hangingPunct="1">
              <a:defRPr/>
            </a:pPr>
            <a:r>
              <a:rPr lang="ru-RU" sz="2400" dirty="0" smtClean="0">
                <a:solidFill>
                  <a:schemeClr val="hlink"/>
                </a:solidFill>
              </a:rPr>
              <a:t>Из бурых водорослей люди получают вещество, необходимое для</a:t>
            </a:r>
            <a:r>
              <a:rPr lang="ru-RU" sz="2400" dirty="0" smtClean="0"/>
              <a:t> </a:t>
            </a:r>
            <a:r>
              <a:rPr lang="ru-RU" sz="2400" dirty="0" smtClean="0">
                <a:solidFill>
                  <a:schemeClr val="hlink"/>
                </a:solidFill>
              </a:rPr>
              <a:t>изготовления мороженого и красок.</a:t>
            </a:r>
          </a:p>
          <a:p>
            <a:pPr eaLnBrk="1" hangingPunct="1">
              <a:defRPr/>
            </a:pPr>
            <a:r>
              <a:rPr lang="ru-RU" sz="2400" dirty="0" smtClean="0">
                <a:solidFill>
                  <a:srgbClr val="FF0066"/>
                </a:solidFill>
              </a:rPr>
              <a:t>Гигантские осьминоги крепко хватают добычу своими щупальцами.</a:t>
            </a: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3554" name="Содержимое 4" descr="photobig[1].jpg"/>
          <p:cNvPicPr>
            <a:picLocks noGrp="1" noChangeAspect="1"/>
          </p:cNvPicPr>
          <p:nvPr>
            <p:ph sz="half" idx="1"/>
          </p:nvPr>
        </p:nvPicPr>
        <p:blipFill>
          <a:blip r:embed="rId2" cstate="print"/>
          <a:srcRect/>
          <a:stretch>
            <a:fillRect/>
          </a:stretch>
        </p:blipFill>
        <p:spPr>
          <a:xfrm>
            <a:off x="571500" y="357188"/>
            <a:ext cx="7986713" cy="3357562"/>
          </a:xfrm>
        </p:spPr>
      </p:pic>
      <p:pic>
        <p:nvPicPr>
          <p:cNvPr id="23555" name="Picture 2" descr="C:\Documents and Settings\Сергей\Рабочий стол\подводный мир\бурые вод\kelp_forest_300[1].jpg"/>
          <p:cNvPicPr>
            <a:picLocks noChangeAspect="1" noChangeArrowheads="1"/>
          </p:cNvPicPr>
          <p:nvPr/>
        </p:nvPicPr>
        <p:blipFill>
          <a:blip r:embed="rId3" cstate="print"/>
          <a:srcRect/>
          <a:stretch>
            <a:fillRect/>
          </a:stretch>
        </p:blipFill>
        <p:spPr bwMode="auto">
          <a:xfrm rot="1390039">
            <a:off x="142875" y="2876550"/>
            <a:ext cx="4814888" cy="3162300"/>
          </a:xfrm>
          <a:prstGeom prst="rect">
            <a:avLst/>
          </a:prstGeom>
          <a:noFill/>
          <a:ln w="9525">
            <a:noFill/>
            <a:miter lim="800000"/>
            <a:headEnd/>
            <a:tailEnd/>
          </a:ln>
        </p:spPr>
      </p:pic>
      <p:pic>
        <p:nvPicPr>
          <p:cNvPr id="23556" name="Picture 3" descr="C:\Documents and Settings\Сергей\Рабочий стол\подводный мир\бурые вод\kelp_macrocystis_pyrifera_300[1].jpg"/>
          <p:cNvPicPr>
            <a:picLocks noChangeAspect="1" noChangeArrowheads="1"/>
          </p:cNvPicPr>
          <p:nvPr/>
        </p:nvPicPr>
        <p:blipFill>
          <a:blip r:embed="rId4" cstate="print"/>
          <a:srcRect/>
          <a:stretch>
            <a:fillRect/>
          </a:stretch>
        </p:blipFill>
        <p:spPr bwMode="auto">
          <a:xfrm rot="-1373337">
            <a:off x="5643563" y="2571750"/>
            <a:ext cx="2857500" cy="36957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15888"/>
            <a:ext cx="8229600" cy="1296987"/>
          </a:xfrm>
        </p:spPr>
        <p:txBody>
          <a:bodyPr/>
          <a:lstStyle/>
          <a:p>
            <a:pPr eaLnBrk="1" hangingPunct="1">
              <a:defRPr/>
            </a:pPr>
            <a:r>
              <a:rPr lang="ru-RU" sz="5400" smtClean="0"/>
              <a:t>ВУЛКАНИЧЕСКИЕ ОСТРОВА</a:t>
            </a:r>
          </a:p>
        </p:txBody>
      </p:sp>
      <p:sp>
        <p:nvSpPr>
          <p:cNvPr id="25605" name="Rectangle 5"/>
          <p:cNvSpPr>
            <a:spLocks noGrp="1" noChangeArrowheads="1"/>
          </p:cNvSpPr>
          <p:nvPr>
            <p:ph type="body" sz="half" idx="2"/>
          </p:nvPr>
        </p:nvSpPr>
        <p:spPr>
          <a:xfrm>
            <a:off x="4648200" y="1905000"/>
            <a:ext cx="4038600" cy="4619625"/>
          </a:xfrm>
        </p:spPr>
        <p:txBody>
          <a:bodyPr/>
          <a:lstStyle/>
          <a:p>
            <a:pPr eaLnBrk="1" hangingPunct="1">
              <a:lnSpc>
                <a:spcPct val="90000"/>
              </a:lnSpc>
              <a:defRPr/>
            </a:pPr>
            <a:r>
              <a:rPr lang="ru-RU" sz="2000" dirty="0" err="1" smtClean="0"/>
              <a:t>Галапагосские</a:t>
            </a:r>
            <a:r>
              <a:rPr lang="ru-RU" sz="2000" dirty="0" smtClean="0"/>
              <a:t> острова возникли в результате извержения вулканов на дне моря.</a:t>
            </a:r>
          </a:p>
          <a:p>
            <a:pPr eaLnBrk="1" hangingPunct="1">
              <a:lnSpc>
                <a:spcPct val="90000"/>
              </a:lnSpc>
              <a:defRPr/>
            </a:pPr>
            <a:r>
              <a:rPr lang="ru-RU" sz="2000" dirty="0" smtClean="0"/>
              <a:t>Они расположены очень далеко от суши.</a:t>
            </a:r>
          </a:p>
          <a:p>
            <a:pPr eaLnBrk="1" hangingPunct="1">
              <a:lnSpc>
                <a:spcPct val="90000"/>
              </a:lnSpc>
              <a:defRPr/>
            </a:pPr>
            <a:r>
              <a:rPr lang="ru-RU" sz="2000" dirty="0" smtClean="0"/>
              <a:t>Некоторые живые существа живут только здесь и больше нигде.</a:t>
            </a:r>
          </a:p>
          <a:p>
            <a:pPr eaLnBrk="1" hangingPunct="1">
              <a:lnSpc>
                <a:spcPct val="90000"/>
              </a:lnSpc>
              <a:defRPr/>
            </a:pPr>
            <a:r>
              <a:rPr lang="ru-RU" sz="2000" dirty="0" smtClean="0"/>
              <a:t>Морские львы, нелетающие бакланы, дельфин-белобочка, пятнистый дельфин, легконогие крабы, пингвины, тигровая акула, морские игуаны. </a:t>
            </a:r>
          </a:p>
        </p:txBody>
      </p:sp>
      <p:pic>
        <p:nvPicPr>
          <p:cNvPr id="24580" name="Picture 6" descr="сканирование0020"/>
          <p:cNvPicPr>
            <a:picLocks noGrp="1" noChangeAspect="1" noChangeArrowheads="1"/>
          </p:cNvPicPr>
          <p:nvPr>
            <p:ph sz="half" idx="1"/>
          </p:nvPr>
        </p:nvPicPr>
        <p:blipFill>
          <a:blip r:embed="rId2" cstate="screen"/>
          <a:srcRect/>
          <a:stretch>
            <a:fillRect/>
          </a:stretch>
        </p:blipFill>
        <p:spPr>
          <a:xfrm>
            <a:off x="179388" y="1905000"/>
            <a:ext cx="4464050" cy="4619625"/>
          </a:xfrm>
          <a:noFill/>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Физкультурная минутка</a:t>
            </a:r>
            <a:endParaRPr lang="ru-RU" dirty="0"/>
          </a:p>
        </p:txBody>
      </p:sp>
      <p:pic>
        <p:nvPicPr>
          <p:cNvPr id="6" name="Содержимое 5" descr="зарядка.gif"/>
          <p:cNvPicPr>
            <a:picLocks noGrp="1" noChangeAspect="1"/>
          </p:cNvPicPr>
          <p:nvPr>
            <p:ph sz="half" idx="1"/>
          </p:nvPr>
        </p:nvPicPr>
        <p:blipFill>
          <a:blip r:embed="rId3" cstate="print"/>
          <a:stretch>
            <a:fillRect/>
          </a:stretch>
        </p:blipFill>
        <p:spPr>
          <a:xfrm>
            <a:off x="1571604" y="1714488"/>
            <a:ext cx="6072230" cy="4429156"/>
          </a:xfrm>
        </p:spPr>
      </p:pic>
    </p:spTree>
  </p:cSld>
  <p:clrMapOvr>
    <a:masterClrMapping/>
  </p:clrMapOvr>
  <p:transition spd="slow">
    <p:pull dir="d"/>
    <p:sndAc>
      <p:stSnd>
        <p:snd r:embed="rId2" name="drumroll.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pic>
        <p:nvPicPr>
          <p:cNvPr id="12290" name="Picture 7" descr="gallery_2_36_272338.gif"/>
          <p:cNvPicPr>
            <a:picLocks noChangeAspect="1" noChangeArrowheads="1"/>
          </p:cNvPicPr>
          <p:nvPr/>
        </p:nvPicPr>
        <p:blipFill>
          <a:blip r:embed="rId2" r:link="rId3" cstate="print"/>
          <a:srcRect/>
          <a:stretch>
            <a:fillRect/>
          </a:stretch>
        </p:blipFill>
        <p:spPr bwMode="auto">
          <a:xfrm>
            <a:off x="4929188" y="214313"/>
            <a:ext cx="3786187" cy="5048250"/>
          </a:xfrm>
          <a:prstGeom prst="rect">
            <a:avLst/>
          </a:prstGeom>
          <a:noFill/>
          <a:ln w="9525">
            <a:noFill/>
            <a:miter lim="800000"/>
            <a:headEnd/>
            <a:tailEnd/>
          </a:ln>
        </p:spPr>
      </p:pic>
      <p:pic>
        <p:nvPicPr>
          <p:cNvPr id="12291" name="Picture 8" descr="прикольная анимация, приколы, эротическая анимация, цветные картинки, кртинки девушек обои для рабочего стола анимация 128 на 128 анимация 132 на 176 анимация 176 на 220 анимация 101 на 80 бесплатная анимация для сотовых, бесплатная анимация для мобильных телефонов Nokia, Siemens, Samsung, Sonyericsson, Motorola, Pantech, Sagem, Panasonic, Alcatel, Lg, Sony, VKmobile, Sharp, бесплатно скачать "/>
          <p:cNvPicPr>
            <a:picLocks noChangeAspect="1" noChangeArrowheads="1"/>
          </p:cNvPicPr>
          <p:nvPr/>
        </p:nvPicPr>
        <p:blipFill>
          <a:blip r:embed="rId4" cstate="print"/>
          <a:srcRect/>
          <a:stretch>
            <a:fillRect/>
          </a:stretch>
        </p:blipFill>
        <p:spPr bwMode="auto">
          <a:xfrm>
            <a:off x="571500" y="2184400"/>
            <a:ext cx="3643313" cy="4554538"/>
          </a:xfrm>
          <a:prstGeom prst="rect">
            <a:avLst/>
          </a:prstGeom>
          <a:noFill/>
          <a:ln w="9525">
            <a:noFill/>
            <a:miter lim="800000"/>
            <a:headEnd/>
            <a:tailEnd/>
          </a:ln>
        </p:spPr>
      </p:pic>
    </p:spTree>
  </p:cSld>
  <p:clrMapOvr>
    <a:masterClrMapping/>
  </p:clrMapOvr>
  <p:transition spd="slow" advTm="26844">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18900000" scaled="1"/>
        </a:gradFill>
        <a:effectLst/>
      </p:bgPr>
    </p:bg>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p:txBody>
          <a:bodyPr/>
          <a:lstStyle/>
          <a:p>
            <a:pPr eaLnBrk="1" hangingPunct="1">
              <a:defRPr/>
            </a:pPr>
            <a:r>
              <a:rPr lang="ru-RU" sz="2400" i="1" dirty="0" smtClean="0">
                <a:solidFill>
                  <a:srgbClr val="FF0066"/>
                </a:solidFill>
              </a:rPr>
              <a:t>Мир животных тёплых морей необычайно разнообразен. Разноцветные рыбки плавают вокруг чудесных «растений». Но это животные, родственники медуз – коралловые полипы. Именно их известковые домики образуют коралловые рифы.</a:t>
            </a:r>
          </a:p>
        </p:txBody>
      </p:sp>
      <p:pic>
        <p:nvPicPr>
          <p:cNvPr id="25603" name="Picture 4" descr="C:\Documents and Settings\Сергей\Рабочий стол\подводный мир\2.12[1].jpg"/>
          <p:cNvPicPr>
            <a:picLocks noChangeAspect="1" noChangeArrowheads="1"/>
          </p:cNvPicPr>
          <p:nvPr/>
        </p:nvPicPr>
        <p:blipFill>
          <a:blip r:embed="rId2" cstate="print"/>
          <a:srcRect/>
          <a:stretch>
            <a:fillRect/>
          </a:stretch>
        </p:blipFill>
        <p:spPr bwMode="auto">
          <a:xfrm>
            <a:off x="6357938" y="1754188"/>
            <a:ext cx="2636837" cy="1960562"/>
          </a:xfrm>
          <a:prstGeom prst="rect">
            <a:avLst/>
          </a:prstGeom>
          <a:noFill/>
          <a:ln w="9525">
            <a:noFill/>
            <a:miter lim="800000"/>
            <a:headEnd/>
            <a:tailEnd/>
          </a:ln>
        </p:spPr>
      </p:pic>
      <p:pic>
        <p:nvPicPr>
          <p:cNvPr id="25604" name="Picture 6" descr="C:\Documents and Settings\Сергей\Рабочий стол\подводный мир\513048865[1].jpg"/>
          <p:cNvPicPr>
            <a:picLocks noChangeAspect="1" noChangeArrowheads="1"/>
          </p:cNvPicPr>
          <p:nvPr/>
        </p:nvPicPr>
        <p:blipFill>
          <a:blip r:embed="rId3" cstate="print"/>
          <a:srcRect/>
          <a:stretch>
            <a:fillRect/>
          </a:stretch>
        </p:blipFill>
        <p:spPr bwMode="auto">
          <a:xfrm>
            <a:off x="2874963" y="1914525"/>
            <a:ext cx="2519362" cy="2014538"/>
          </a:xfrm>
          <a:prstGeom prst="rect">
            <a:avLst/>
          </a:prstGeom>
          <a:noFill/>
          <a:ln w="9525">
            <a:noFill/>
            <a:miter lim="800000"/>
            <a:headEnd/>
            <a:tailEnd/>
          </a:ln>
        </p:spPr>
      </p:pic>
      <p:pic>
        <p:nvPicPr>
          <p:cNvPr id="25605" name="Picture 7" descr="C:\Documents and Settings\Сергей\Рабочий стол\подводный мир\35042_036E_m[1].jpg"/>
          <p:cNvPicPr>
            <a:picLocks noChangeAspect="1" noChangeArrowheads="1"/>
          </p:cNvPicPr>
          <p:nvPr/>
        </p:nvPicPr>
        <p:blipFill>
          <a:blip r:embed="rId4" cstate="print"/>
          <a:srcRect/>
          <a:stretch>
            <a:fillRect/>
          </a:stretch>
        </p:blipFill>
        <p:spPr bwMode="auto">
          <a:xfrm>
            <a:off x="285750" y="2271713"/>
            <a:ext cx="2786063" cy="4448175"/>
          </a:xfrm>
          <a:prstGeom prst="rect">
            <a:avLst/>
          </a:prstGeom>
          <a:noFill/>
          <a:ln w="9525">
            <a:noFill/>
            <a:miter lim="800000"/>
            <a:headEnd/>
            <a:tailEnd/>
          </a:ln>
        </p:spPr>
      </p:pic>
      <p:pic>
        <p:nvPicPr>
          <p:cNvPr id="25606" name="Picture 8" descr="C:\Documents and Settings\Сергей\Рабочий стол\подводный мир\redseaunderwater_01[1].jpg"/>
          <p:cNvPicPr>
            <a:picLocks noChangeAspect="1" noChangeArrowheads="1"/>
          </p:cNvPicPr>
          <p:nvPr/>
        </p:nvPicPr>
        <p:blipFill>
          <a:blip r:embed="rId5" cstate="print"/>
          <a:srcRect/>
          <a:stretch>
            <a:fillRect/>
          </a:stretch>
        </p:blipFill>
        <p:spPr bwMode="auto">
          <a:xfrm>
            <a:off x="4643438" y="3214688"/>
            <a:ext cx="2643187" cy="35210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Содержимое 5" descr="561123458[1].jpg"/>
          <p:cNvPicPr>
            <a:picLocks noGrp="1" noChangeAspect="1"/>
          </p:cNvPicPr>
          <p:nvPr>
            <p:ph sz="half" idx="3"/>
          </p:nvPr>
        </p:nvPicPr>
        <p:blipFill>
          <a:blip r:embed="rId3" cstate="print"/>
          <a:srcRect/>
          <a:stretch>
            <a:fillRect/>
          </a:stretch>
        </p:blipFill>
        <p:spPr>
          <a:xfrm>
            <a:off x="6286500" y="3827463"/>
            <a:ext cx="2643188" cy="2830512"/>
          </a:xfrm>
        </p:spPr>
      </p:pic>
      <p:pic>
        <p:nvPicPr>
          <p:cNvPr id="26627" name="Содержимое 9" descr="11[2].jpg"/>
          <p:cNvPicPr>
            <a:picLocks noGrp="1" noChangeAspect="1"/>
          </p:cNvPicPr>
          <p:nvPr>
            <p:ph sz="quarter" idx="2"/>
          </p:nvPr>
        </p:nvPicPr>
        <p:blipFill>
          <a:blip r:embed="rId4" cstate="print"/>
          <a:srcRect/>
          <a:stretch>
            <a:fillRect/>
          </a:stretch>
        </p:blipFill>
        <p:spPr>
          <a:xfrm>
            <a:off x="2643188" y="142875"/>
            <a:ext cx="2262187" cy="2698750"/>
          </a:xfrm>
        </p:spPr>
      </p:pic>
      <p:pic>
        <p:nvPicPr>
          <p:cNvPr id="26628" name="Picture 6" descr="C:\Documents and Settings\Сергей\Рабочий стол\подводный мир\konek_b[1].jpg"/>
          <p:cNvPicPr>
            <a:picLocks noChangeAspect="1" noChangeArrowheads="1"/>
          </p:cNvPicPr>
          <p:nvPr/>
        </p:nvPicPr>
        <p:blipFill>
          <a:blip r:embed="rId5" cstate="print"/>
          <a:srcRect/>
          <a:stretch>
            <a:fillRect/>
          </a:stretch>
        </p:blipFill>
        <p:spPr bwMode="auto">
          <a:xfrm>
            <a:off x="285750" y="1143000"/>
            <a:ext cx="2214563" cy="3071813"/>
          </a:xfrm>
          <a:prstGeom prst="rect">
            <a:avLst/>
          </a:prstGeom>
          <a:noFill/>
          <a:ln w="9525">
            <a:noFill/>
            <a:miter lim="800000"/>
            <a:headEnd/>
            <a:tailEnd/>
          </a:ln>
        </p:spPr>
      </p:pic>
      <p:pic>
        <p:nvPicPr>
          <p:cNvPr id="26629" name="Picture 7" descr="C:\Documents and Settings\Сергей\Рабочий стол\подводный мир\2.13[1].jpg"/>
          <p:cNvPicPr>
            <a:picLocks noChangeAspect="1" noChangeArrowheads="1"/>
          </p:cNvPicPr>
          <p:nvPr/>
        </p:nvPicPr>
        <p:blipFill>
          <a:blip r:embed="rId6" cstate="print"/>
          <a:srcRect/>
          <a:stretch>
            <a:fillRect/>
          </a:stretch>
        </p:blipFill>
        <p:spPr bwMode="auto">
          <a:xfrm>
            <a:off x="5429250" y="357188"/>
            <a:ext cx="3286125" cy="2297112"/>
          </a:xfrm>
          <a:prstGeom prst="rect">
            <a:avLst/>
          </a:prstGeom>
          <a:noFill/>
          <a:ln w="9525">
            <a:noFill/>
            <a:miter lim="800000"/>
            <a:headEnd/>
            <a:tailEnd/>
          </a:ln>
        </p:spPr>
      </p:pic>
      <p:pic>
        <p:nvPicPr>
          <p:cNvPr id="26630" name="Содержимое 14" descr="27[1].jpg"/>
          <p:cNvPicPr>
            <a:picLocks noGrp="1" noChangeAspect="1"/>
          </p:cNvPicPr>
          <p:nvPr>
            <p:ph sz="quarter" idx="1"/>
          </p:nvPr>
        </p:nvPicPr>
        <p:blipFill>
          <a:blip r:embed="rId7" cstate="print"/>
          <a:srcRect/>
          <a:stretch>
            <a:fillRect/>
          </a:stretch>
        </p:blipFill>
        <p:spPr>
          <a:xfrm>
            <a:off x="3214688" y="2786063"/>
            <a:ext cx="2270125" cy="3214687"/>
          </a:xfrm>
        </p:spPr>
      </p:pic>
    </p:spTree>
  </p:cSld>
  <p:clrMapOvr>
    <a:masterClrMapping/>
  </p:clrMapOvr>
  <p:transition spd="slow">
    <p:cover dir="ru"/>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Содержимое 7" descr="����1.jpg"/>
          <p:cNvPicPr>
            <a:picLocks noGrp="1" noChangeAspect="1"/>
          </p:cNvPicPr>
          <p:nvPr>
            <p:ph sz="quarter" idx="1"/>
          </p:nvPr>
        </p:nvPicPr>
        <p:blipFill>
          <a:blip r:embed="rId3" cstate="print"/>
          <a:stretch>
            <a:fillRect/>
          </a:stretch>
        </p:blipFill>
        <p:spPr>
          <a:xfrm>
            <a:off x="428596" y="1756342"/>
            <a:ext cx="4143404" cy="4387302"/>
          </a:xfrm>
        </p:spPr>
      </p:pic>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half" idx="3"/>
          </p:nvPr>
        </p:nvSpPr>
        <p:spPr/>
        <p:txBody>
          <a:bodyPr anchor="ctr"/>
          <a:lstStyle/>
          <a:p>
            <a:pPr>
              <a:buNone/>
            </a:pPr>
            <a:r>
              <a:rPr lang="ru-RU" sz="2000" dirty="0" smtClean="0"/>
              <a:t>Кто бороздил простор солёных вод,</a:t>
            </a:r>
          </a:p>
          <a:p>
            <a:pPr>
              <a:buNone/>
            </a:pPr>
            <a:r>
              <a:rPr lang="ru-RU" sz="2000" dirty="0" smtClean="0"/>
              <a:t>Знаком с великолепною картиной:</a:t>
            </a:r>
          </a:p>
          <a:p>
            <a:pPr>
              <a:buNone/>
            </a:pPr>
            <a:r>
              <a:rPr lang="ru-RU" sz="2000" dirty="0" smtClean="0"/>
              <a:t>Фрегат нарядный весело плывёт,</a:t>
            </a:r>
          </a:p>
          <a:p>
            <a:pPr>
              <a:buNone/>
            </a:pPr>
            <a:r>
              <a:rPr lang="ru-RU" sz="2000" dirty="0" smtClean="0"/>
              <a:t>Раскинув снасти тонкой паутиной.</a:t>
            </a:r>
          </a:p>
          <a:p>
            <a:pPr>
              <a:buNone/>
            </a:pPr>
            <a:r>
              <a:rPr lang="ru-RU" sz="2000" dirty="0" smtClean="0"/>
              <a:t>Играет ветер в синеве пустынной,</a:t>
            </a:r>
          </a:p>
          <a:p>
            <a:pPr>
              <a:buNone/>
            </a:pPr>
            <a:r>
              <a:rPr lang="ru-RU" sz="2000" dirty="0" smtClean="0"/>
              <a:t>Вскипают шумно волны за кормой.</a:t>
            </a:r>
          </a:p>
          <a:p>
            <a:pPr>
              <a:buNone/>
            </a:pPr>
            <a:r>
              <a:rPr lang="ru-RU" sz="2000" smtClean="0"/>
              <a:t>Уходит  </a:t>
            </a:r>
            <a:r>
              <a:rPr lang="ru-RU" sz="2000" dirty="0" smtClean="0"/>
              <a:t>берег. Стаей лебединой</a:t>
            </a:r>
          </a:p>
          <a:p>
            <a:pPr>
              <a:buNone/>
            </a:pPr>
            <a:r>
              <a:rPr lang="ru-RU" sz="2000" dirty="0" smtClean="0"/>
              <a:t>Вдали белеет парусный конвой</a:t>
            </a:r>
          </a:p>
          <a:p>
            <a:pPr>
              <a:buNone/>
            </a:pPr>
            <a:r>
              <a:rPr lang="ru-RU" sz="2000" dirty="0" smtClean="0"/>
              <a:t>И солнца свет, и блеск пучины      голубой.</a:t>
            </a:r>
            <a:endParaRPr lang="ru-RU" sz="2000" dirty="0"/>
          </a:p>
        </p:txBody>
      </p:sp>
      <p:sp>
        <p:nvSpPr>
          <p:cNvPr id="6" name="Нижний колонтитул 5"/>
          <p:cNvSpPr>
            <a:spLocks noGrp="1"/>
          </p:cNvSpPr>
          <p:nvPr>
            <p:ph type="ftr" sz="quarter" idx="12"/>
          </p:nvPr>
        </p:nvSpPr>
        <p:spPr/>
        <p:txBody>
          <a:bodyPr/>
          <a:lstStyle/>
          <a:p>
            <a:pPr>
              <a:defRPr/>
            </a:pPr>
            <a:endParaRPr lang="ru-RU" dirty="0"/>
          </a:p>
        </p:txBody>
      </p:sp>
    </p:spTree>
    <p:custDataLst>
      <p:tags r:id="rId1"/>
    </p:custDataLst>
  </p:cSld>
  <p:clrMapOvr>
    <a:masterClrMapping/>
  </p:clrMapOvr>
  <p:transition spd="slow" advTm="32344">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Иван Айвазовский</a:t>
            </a:r>
            <a:endParaRPr lang="ru-RU" dirty="0"/>
          </a:p>
        </p:txBody>
      </p:sp>
      <p:pic>
        <p:nvPicPr>
          <p:cNvPr id="7" name="Содержимое 6" descr="Айв1.jpg"/>
          <p:cNvPicPr>
            <a:picLocks noGrp="1" noChangeAspect="1"/>
          </p:cNvPicPr>
          <p:nvPr>
            <p:ph sz="quarter" idx="1"/>
          </p:nvPr>
        </p:nvPicPr>
        <p:blipFill>
          <a:blip r:embed="rId3" cstate="print"/>
          <a:stretch>
            <a:fillRect/>
          </a:stretch>
        </p:blipFill>
        <p:spPr>
          <a:xfrm>
            <a:off x="571472" y="1142984"/>
            <a:ext cx="4214842" cy="2643204"/>
          </a:xfrm>
        </p:spPr>
      </p:pic>
      <p:pic>
        <p:nvPicPr>
          <p:cNvPr id="8" name="Содержимое 7" descr="Айв2.jpg"/>
          <p:cNvPicPr>
            <a:picLocks noGrp="1" noChangeAspect="1"/>
          </p:cNvPicPr>
          <p:nvPr>
            <p:ph sz="quarter" idx="2"/>
          </p:nvPr>
        </p:nvPicPr>
        <p:blipFill>
          <a:blip r:embed="rId4" cstate="print"/>
          <a:stretch>
            <a:fillRect/>
          </a:stretch>
        </p:blipFill>
        <p:spPr>
          <a:xfrm>
            <a:off x="571472" y="3938588"/>
            <a:ext cx="4214841" cy="2705122"/>
          </a:xfrm>
        </p:spPr>
      </p:pic>
      <p:pic>
        <p:nvPicPr>
          <p:cNvPr id="9" name="Содержимое 8" descr="айвазовский море.jpg"/>
          <p:cNvPicPr>
            <a:picLocks noGrp="1" noChangeAspect="1"/>
          </p:cNvPicPr>
          <p:nvPr>
            <p:ph sz="half" idx="3"/>
          </p:nvPr>
        </p:nvPicPr>
        <p:blipFill>
          <a:blip r:embed="rId5" cstate="print"/>
          <a:stretch>
            <a:fillRect/>
          </a:stretch>
        </p:blipFill>
        <p:spPr>
          <a:xfrm>
            <a:off x="5143500" y="1714488"/>
            <a:ext cx="3714780" cy="4929222"/>
          </a:xfrm>
        </p:spPr>
      </p:pic>
      <p:sp>
        <p:nvSpPr>
          <p:cNvPr id="6" name="Нижний колонтитул 5"/>
          <p:cNvSpPr>
            <a:spLocks noGrp="1"/>
          </p:cNvSpPr>
          <p:nvPr>
            <p:ph type="ftr" sz="quarter" idx="12"/>
          </p:nvPr>
        </p:nvSpPr>
        <p:spPr/>
        <p:txBody>
          <a:bodyPr/>
          <a:lstStyle/>
          <a:p>
            <a:pPr>
              <a:defRPr/>
            </a:pPr>
            <a:endParaRPr lang="ru-RU" dirty="0"/>
          </a:p>
        </p:txBody>
      </p:sp>
    </p:spTree>
    <p:custDataLst>
      <p:tags r:id="rId1"/>
    </p:custDataLst>
  </p:cSld>
  <p:clrMapOvr>
    <a:masterClrMapping/>
  </p:clrMapOvr>
  <p:transition advTm="35594">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3314" name="Picture 5" descr="alt"/>
          <p:cNvPicPr>
            <a:picLocks noChangeAspect="1" noChangeArrowheads="1"/>
          </p:cNvPicPr>
          <p:nvPr/>
        </p:nvPicPr>
        <p:blipFill>
          <a:blip r:embed="rId2" r:link="rId3" cstate="print"/>
          <a:srcRect/>
          <a:stretch>
            <a:fillRect/>
          </a:stretch>
        </p:blipFill>
        <p:spPr bwMode="auto">
          <a:xfrm>
            <a:off x="571500" y="357188"/>
            <a:ext cx="7929563" cy="594677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2/3 поверхности земли покрыто морями и океанами.</a:t>
            </a:r>
            <a:endParaRPr lang="ru-RU" dirty="0"/>
          </a:p>
        </p:txBody>
      </p:sp>
      <p:pic>
        <p:nvPicPr>
          <p:cNvPr id="7" name="Содержимое 6" descr="карта мира.jpg"/>
          <p:cNvPicPr>
            <a:picLocks noGrp="1" noChangeAspect="1"/>
          </p:cNvPicPr>
          <p:nvPr>
            <p:ph sz="quarter" idx="1"/>
          </p:nvPr>
        </p:nvPicPr>
        <p:blipFill>
          <a:blip r:embed="rId3" cstate="print"/>
          <a:stretch>
            <a:fillRect/>
          </a:stretch>
        </p:blipFill>
        <p:spPr>
          <a:xfrm>
            <a:off x="428596" y="1600200"/>
            <a:ext cx="8215370" cy="4543444"/>
          </a:xfrm>
        </p:spPr>
      </p:pic>
      <p:sp>
        <p:nvSpPr>
          <p:cNvPr id="4" name="Содержимое 3"/>
          <p:cNvSpPr>
            <a:spLocks noGrp="1"/>
          </p:cNvSpPr>
          <p:nvPr>
            <p:ph sz="quarter" idx="2"/>
          </p:nvPr>
        </p:nvSpPr>
        <p:spPr/>
        <p:txBody>
          <a:bodyPr/>
          <a:lstStyle/>
          <a:p>
            <a:endParaRPr lang="ru-RU" dirty="0"/>
          </a:p>
        </p:txBody>
      </p:sp>
      <p:sp>
        <p:nvSpPr>
          <p:cNvPr id="5" name="Содержимое 4"/>
          <p:cNvSpPr>
            <a:spLocks noGrp="1"/>
          </p:cNvSpPr>
          <p:nvPr>
            <p:ph sz="half" idx="3"/>
          </p:nvPr>
        </p:nvSpPr>
        <p:spPr/>
        <p:txBody>
          <a:bodyPr/>
          <a:lstStyle/>
          <a:p>
            <a:endParaRPr lang="ru-RU"/>
          </a:p>
        </p:txBody>
      </p:sp>
      <p:sp>
        <p:nvSpPr>
          <p:cNvPr id="6" name="Нижний колонтитул 5"/>
          <p:cNvSpPr>
            <a:spLocks noGrp="1"/>
          </p:cNvSpPr>
          <p:nvPr>
            <p:ph type="ftr" sz="quarter" idx="12"/>
          </p:nvPr>
        </p:nvSpPr>
        <p:spPr/>
        <p:txBody>
          <a:bodyPr/>
          <a:lstStyle/>
          <a:p>
            <a:pPr>
              <a:defRPr/>
            </a:pPr>
            <a:endParaRPr lang="ru-RU" dirty="0"/>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Португальский кораблик</a:t>
            </a:r>
            <a:endParaRPr lang="ru-RU" dirty="0"/>
          </a:p>
        </p:txBody>
      </p:sp>
      <p:pic>
        <p:nvPicPr>
          <p:cNvPr id="7" name="Содержимое 6" descr="медуза.jpg"/>
          <p:cNvPicPr>
            <a:picLocks noGrp="1" noChangeAspect="1"/>
          </p:cNvPicPr>
          <p:nvPr>
            <p:ph sz="quarter" idx="1"/>
          </p:nvPr>
        </p:nvPicPr>
        <p:blipFill>
          <a:blip r:embed="rId2" cstate="print"/>
          <a:stretch>
            <a:fillRect/>
          </a:stretch>
        </p:blipFill>
        <p:spPr>
          <a:xfrm>
            <a:off x="500034" y="1600200"/>
            <a:ext cx="4857784" cy="4400568"/>
          </a:xfrm>
        </p:spPr>
      </p:pic>
      <p:sp>
        <p:nvSpPr>
          <p:cNvPr id="5" name="Содержимое 4"/>
          <p:cNvSpPr>
            <a:spLocks noGrp="1"/>
          </p:cNvSpPr>
          <p:nvPr>
            <p:ph sz="half" idx="3"/>
          </p:nvPr>
        </p:nvSpPr>
        <p:spPr>
          <a:xfrm>
            <a:off x="5429256" y="1600200"/>
            <a:ext cx="3257544" cy="4525963"/>
          </a:xfrm>
        </p:spPr>
        <p:txBody>
          <a:bodyPr/>
          <a:lstStyle/>
          <a:p>
            <a:r>
              <a:rPr lang="ru-RU" dirty="0" smtClean="0"/>
              <a:t>У этой древнейшей и самой крупной медузы длина щупалец достигает 30м, а яд опасен для человека</a:t>
            </a:r>
            <a:endParaRPr lang="ru-RU"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ru-RU" dirty="0" smtClean="0"/>
              <a:t>Обломки от кораблекрушений</a:t>
            </a:r>
          </a:p>
        </p:txBody>
      </p:sp>
      <p:pic>
        <p:nvPicPr>
          <p:cNvPr id="14340" name="Содержимое 4" descr="06[1].jpg"/>
          <p:cNvPicPr>
            <a:picLocks noGrp="1" noChangeAspect="1"/>
          </p:cNvPicPr>
          <p:nvPr>
            <p:ph sz="half" idx="1"/>
          </p:nvPr>
        </p:nvPicPr>
        <p:blipFill>
          <a:blip r:embed="rId2" cstate="print"/>
          <a:srcRect/>
          <a:stretch>
            <a:fillRect/>
          </a:stretch>
        </p:blipFill>
        <p:spPr>
          <a:xfrm>
            <a:off x="428596" y="1285860"/>
            <a:ext cx="3048000" cy="2286000"/>
          </a:xfrm>
        </p:spPr>
      </p:pic>
      <p:sp>
        <p:nvSpPr>
          <p:cNvPr id="7173" name="Rectangle 5"/>
          <p:cNvSpPr>
            <a:spLocks noGrp="1" noChangeArrowheads="1"/>
          </p:cNvSpPr>
          <p:nvPr>
            <p:ph type="body" sz="half" idx="2"/>
          </p:nvPr>
        </p:nvSpPr>
        <p:spPr>
          <a:xfrm>
            <a:off x="285720" y="1214421"/>
            <a:ext cx="8643998" cy="2500331"/>
          </a:xfrm>
        </p:spPr>
        <p:txBody>
          <a:bodyPr>
            <a:normAutofit fontScale="92500" lnSpcReduction="10000"/>
          </a:bodyPr>
          <a:lstStyle/>
          <a:p>
            <a:pPr lvl="7"/>
            <a:r>
              <a:rPr lang="ru-RU" dirty="0" smtClean="0"/>
              <a:t>Совершая погружение для исследования остатков затонувших кораблей, нельзя предугадать, что находится на морском дне. Там можно обнаружить странные существа, скрывающиеся в глубинах, или сокровища, захороненные в песке.</a:t>
            </a:r>
          </a:p>
          <a:p>
            <a:r>
              <a:rPr lang="ru-RU" dirty="0" smtClean="0"/>
              <a:t>Этот корабль затонул много лет назад. Сейчас он весь покрыт кораллами.</a:t>
            </a:r>
          </a:p>
        </p:txBody>
      </p:sp>
      <p:pic>
        <p:nvPicPr>
          <p:cNvPr id="14341" name="Picture 5" descr="C:\Documents and Settings\Сергей\Рабочий стол\подводный мир\c189d10255b107c2d8[1].jpg"/>
          <p:cNvPicPr>
            <a:picLocks noChangeAspect="1" noChangeArrowheads="1"/>
          </p:cNvPicPr>
          <p:nvPr/>
        </p:nvPicPr>
        <p:blipFill>
          <a:blip r:embed="rId3" cstate="print"/>
          <a:srcRect/>
          <a:stretch>
            <a:fillRect/>
          </a:stretch>
        </p:blipFill>
        <p:spPr bwMode="auto">
          <a:xfrm>
            <a:off x="357158" y="3714752"/>
            <a:ext cx="3952875" cy="2697162"/>
          </a:xfrm>
          <a:prstGeom prst="rect">
            <a:avLst/>
          </a:prstGeom>
          <a:noFill/>
          <a:ln w="9525">
            <a:noFill/>
            <a:miter lim="800000"/>
            <a:headEnd/>
            <a:tailEnd/>
          </a:ln>
        </p:spPr>
      </p:pic>
      <p:pic>
        <p:nvPicPr>
          <p:cNvPr id="14342" name="Picture 6" descr="C:\Documents and Settings\Сергей\Рабочий стол\подводный мир\бурые вод\12_10_l[1].jpg"/>
          <p:cNvPicPr>
            <a:picLocks noChangeAspect="1" noChangeArrowheads="1"/>
          </p:cNvPicPr>
          <p:nvPr/>
        </p:nvPicPr>
        <p:blipFill>
          <a:blip r:embed="rId4" cstate="print"/>
          <a:srcRect/>
          <a:stretch>
            <a:fillRect/>
          </a:stretch>
        </p:blipFill>
        <p:spPr bwMode="auto">
          <a:xfrm>
            <a:off x="5572132" y="3929066"/>
            <a:ext cx="3357563" cy="2628887"/>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5000"/>
                                        <p:tgtEl>
                                          <p:spTgt spid="7173">
                                            <p:txEl>
                                              <p:pRg st="0" end="0"/>
                                            </p:txEl>
                                          </p:spTgt>
                                        </p:tgtEl>
                                      </p:cBhvr>
                                    </p:animEffect>
                                    <p:anim calcmode="lin" valueType="num">
                                      <p:cBhvr>
                                        <p:cTn id="8" dur="5000" fill="hold"/>
                                        <p:tgtEl>
                                          <p:spTgt spid="7173">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71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3">
                                            <p:txEl>
                                              <p:pRg st="1" end="1"/>
                                            </p:txEl>
                                          </p:spTgt>
                                        </p:tgtEl>
                                        <p:attrNameLst>
                                          <p:attrName>style.visibility</p:attrName>
                                        </p:attrNameLst>
                                      </p:cBhvr>
                                      <p:to>
                                        <p:strVal val="visible"/>
                                      </p:to>
                                    </p:set>
                                    <p:animEffect transition="in" filter="fade">
                                      <p:cBhvr>
                                        <p:cTn id="14" dur="5000"/>
                                        <p:tgtEl>
                                          <p:spTgt spid="7173">
                                            <p:txEl>
                                              <p:pRg st="1" end="1"/>
                                            </p:txEl>
                                          </p:spTgt>
                                        </p:tgtEl>
                                      </p:cBhvr>
                                    </p:animEffect>
                                    <p:anim calcmode="lin" valueType="num">
                                      <p:cBhvr>
                                        <p:cTn id="15" dur="5000" fill="hold"/>
                                        <p:tgtEl>
                                          <p:spTgt spid="7173">
                                            <p:txEl>
                                              <p:pRg st="1" end="1"/>
                                            </p:txEl>
                                          </p:spTgt>
                                        </p:tgtEl>
                                        <p:attrNameLst>
                                          <p:attrName>ppt_x</p:attrName>
                                        </p:attrNameLst>
                                      </p:cBhvr>
                                      <p:tavLst>
                                        <p:tav tm="0">
                                          <p:val>
                                            <p:strVal val="#ppt_x"/>
                                          </p:val>
                                        </p:tav>
                                        <p:tav tm="100000">
                                          <p:val>
                                            <p:strVal val="#ppt_x"/>
                                          </p:val>
                                        </p:tav>
                                      </p:tavLst>
                                    </p:anim>
                                    <p:anim calcmode="lin" valueType="num">
                                      <p:cBhvr>
                                        <p:cTn id="16" dur="5000" fill="hold"/>
                                        <p:tgtEl>
                                          <p:spTgt spid="717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Каменистый берег</a:t>
            </a:r>
            <a:endParaRPr lang="ru-RU" dirty="0"/>
          </a:p>
        </p:txBody>
      </p:sp>
      <p:pic>
        <p:nvPicPr>
          <p:cNvPr id="6" name="Содержимое 5" descr="отлив.jpg"/>
          <p:cNvPicPr>
            <a:picLocks noGrp="1" noChangeAspect="1"/>
          </p:cNvPicPr>
          <p:nvPr>
            <p:ph sz="half" idx="1"/>
          </p:nvPr>
        </p:nvPicPr>
        <p:blipFill>
          <a:blip r:embed="rId2" cstate="print"/>
          <a:stretch>
            <a:fillRect/>
          </a:stretch>
        </p:blipFill>
        <p:spPr>
          <a:xfrm>
            <a:off x="428596" y="1142984"/>
            <a:ext cx="4214842" cy="2428892"/>
          </a:xfrm>
        </p:spPr>
      </p:pic>
      <p:sp>
        <p:nvSpPr>
          <p:cNvPr id="4" name="Текст 3"/>
          <p:cNvSpPr>
            <a:spLocks noGrp="1"/>
          </p:cNvSpPr>
          <p:nvPr>
            <p:ph type="body" sz="half" idx="2"/>
          </p:nvPr>
        </p:nvSpPr>
        <p:spPr>
          <a:xfrm>
            <a:off x="4648200" y="1000108"/>
            <a:ext cx="4038600" cy="5126055"/>
          </a:xfrm>
        </p:spPr>
        <p:txBody>
          <a:bodyPr/>
          <a:lstStyle/>
          <a:p>
            <a:pPr eaLnBrk="1" hangingPunct="1">
              <a:lnSpc>
                <a:spcPct val="80000"/>
              </a:lnSpc>
              <a:buNone/>
              <a:defRPr/>
            </a:pPr>
            <a:endParaRPr lang="ru-RU" sz="1800" dirty="0" smtClean="0"/>
          </a:p>
          <a:p>
            <a:pPr eaLnBrk="1" hangingPunct="1">
              <a:lnSpc>
                <a:spcPct val="80000"/>
              </a:lnSpc>
              <a:buNone/>
              <a:defRPr/>
            </a:pPr>
            <a:endParaRPr lang="ru-RU" sz="2400" dirty="0" smtClean="0"/>
          </a:p>
          <a:p>
            <a:pPr eaLnBrk="1" hangingPunct="1">
              <a:lnSpc>
                <a:spcPct val="80000"/>
              </a:lnSpc>
              <a:defRPr/>
            </a:pPr>
            <a:r>
              <a:rPr lang="ru-RU" sz="2400" dirty="0" smtClean="0"/>
              <a:t>Во время отлива прибрежные морские анемоны плотно закрываются, чтобы сохранить внутри влагу, до тех пор пока море не вернётся.</a:t>
            </a:r>
          </a:p>
          <a:p>
            <a:pPr eaLnBrk="1" hangingPunct="1">
              <a:lnSpc>
                <a:spcPct val="80000"/>
              </a:lnSpc>
              <a:defRPr/>
            </a:pPr>
            <a:r>
              <a:rPr lang="ru-RU" sz="2400" dirty="0" smtClean="0"/>
              <a:t>На скалах запечатлены ископаемые останки животных, например аммонитов.</a:t>
            </a:r>
          </a:p>
          <a:p>
            <a:pPr eaLnBrk="1" hangingPunct="1">
              <a:lnSpc>
                <a:spcPct val="80000"/>
              </a:lnSpc>
              <a:defRPr/>
            </a:pPr>
            <a:r>
              <a:rPr lang="ru-RU" sz="2400" dirty="0" smtClean="0"/>
              <a:t>Раки отшельники живут в пустых раковинах моллюсков. Вырастая, они меняют свой домик на другой</a:t>
            </a:r>
          </a:p>
        </p:txBody>
      </p:sp>
      <p:pic>
        <p:nvPicPr>
          <p:cNvPr id="8" name="Рисунок 7" descr="галапагос.jpg"/>
          <p:cNvPicPr>
            <a:picLocks noChangeAspect="1"/>
          </p:cNvPicPr>
          <p:nvPr/>
        </p:nvPicPr>
        <p:blipFill>
          <a:blip r:embed="rId3" cstate="print"/>
          <a:stretch>
            <a:fillRect/>
          </a:stretch>
        </p:blipFill>
        <p:spPr>
          <a:xfrm>
            <a:off x="357158" y="3286124"/>
            <a:ext cx="4286280" cy="3571876"/>
          </a:xfrm>
          <a:prstGeom prst="rect">
            <a:avLst/>
          </a:prstGeom>
        </p:spPr>
      </p:pic>
    </p:spTree>
  </p:cSld>
  <p:clrMapOvr>
    <a:masterClrMapping/>
  </p:clrMapOvr>
  <p:transition spd="slow">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5|4.2|3.4|2.5|3.1|3.2|2.6|3.7|1.4"/>
</p:tagLst>
</file>

<file path=ppt/tags/tag2.xml><?xml version="1.0" encoding="utf-8"?>
<p:tagLst xmlns:a="http://schemas.openxmlformats.org/drawingml/2006/main" xmlns:r="http://schemas.openxmlformats.org/officeDocument/2006/relationships" xmlns:p="http://schemas.openxmlformats.org/presentationml/2006/main">
  <p:tag name="TIMING" val="|3.8|8.7|10.2"/>
</p:tagLst>
</file>

<file path=ppt/theme/theme1.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lnDef>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ln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lnDef>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60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Garamond" pitchFamily="18" charset="0"/>
          </a:defRPr>
        </a:defPPr>
      </a:lstStyle>
    </a:lnDef>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622</TotalTime>
  <Words>578</Words>
  <Application>Microsoft Office PowerPoint</Application>
  <PresentationFormat>Экран (4:3)</PresentationFormat>
  <Paragraphs>67</Paragraphs>
  <Slides>21</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21</vt:i4>
      </vt:variant>
    </vt:vector>
  </HeadingPairs>
  <TitlesOfParts>
    <vt:vector size="26" baseType="lpstr">
      <vt:lpstr>Лучи</vt:lpstr>
      <vt:lpstr>Океан</vt:lpstr>
      <vt:lpstr>Течение</vt:lpstr>
      <vt:lpstr>Облака</vt:lpstr>
      <vt:lpstr>Сумерки</vt:lpstr>
      <vt:lpstr>  </vt:lpstr>
      <vt:lpstr>Слайд 2</vt:lpstr>
      <vt:lpstr>Слайд 3</vt:lpstr>
      <vt:lpstr>Иван Айвазовский</vt:lpstr>
      <vt:lpstr>Слайд 5</vt:lpstr>
      <vt:lpstr>2/3 поверхности земли покрыто морями и океанами.</vt:lpstr>
      <vt:lpstr>Португальский кораблик</vt:lpstr>
      <vt:lpstr>Обломки от кораблекрушений</vt:lpstr>
      <vt:lpstr>Каменистый берег</vt:lpstr>
      <vt:lpstr>Слайд 10</vt:lpstr>
      <vt:lpstr>Моря, покрытые льдами</vt:lpstr>
      <vt:lpstr>Сокровища пиратов</vt:lpstr>
      <vt:lpstr>МОРСКАЯ БЕЗДНА</vt:lpstr>
      <vt:lpstr>СРЕДИ КОРАЛЛОВ</vt:lpstr>
      <vt:lpstr>Большой барьерный риф</vt:lpstr>
      <vt:lpstr>ЗАРОСЛИ БУРЫХ ВОДОРОСЛЕЙ</vt:lpstr>
      <vt:lpstr>Слайд 17</vt:lpstr>
      <vt:lpstr>ВУЛКАНИЧЕСКИЕ ОСТРОВА</vt:lpstr>
      <vt:lpstr>Физкультурная минутка</vt:lpstr>
      <vt:lpstr>Мир животных тёплых морей необычайно разнообразен. Разноцветные рыбки плавают вокруг чудесных «растений». Но это животные, родственники медуз – коралловые полипы. Именно их известковые домики образуют коралловые рифы.</vt:lpstr>
      <vt:lpstr>Слайд 21</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Подводный мир</dc:title>
  <dc:creator>Ирина</dc:creator>
  <cp:lastModifiedBy>1</cp:lastModifiedBy>
  <cp:revision>99</cp:revision>
  <dcterms:created xsi:type="dcterms:W3CDTF">2008-02-06T13:47:42Z</dcterms:created>
  <dcterms:modified xsi:type="dcterms:W3CDTF">2013-02-02T11:17:52Z</dcterms:modified>
</cp:coreProperties>
</file>