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828800"/>
          </a:xfrm>
        </p:spPr>
        <p:txBody>
          <a:bodyPr/>
          <a:lstStyle/>
          <a:p>
            <a:pPr algn="ctr"/>
            <a:r>
              <a:rPr lang="ru-RU" dirty="0" smtClean="0"/>
              <a:t>Горы.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Урок окружающий мир 2 класс УМК Школа 2100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Учитель начальных классов МАОУ </a:t>
            </a:r>
            <a:r>
              <a:rPr lang="ru-RU" sz="1600" dirty="0" err="1" smtClean="0">
                <a:solidFill>
                  <a:schemeClr val="tx1"/>
                </a:solidFill>
              </a:rPr>
              <a:t>Туендатской</a:t>
            </a:r>
            <a:r>
              <a:rPr lang="ru-RU" sz="1600" dirty="0" smtClean="0">
                <a:solidFill>
                  <a:schemeClr val="tx1"/>
                </a:solidFill>
              </a:rPr>
              <a:t> ООШ</a:t>
            </a: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Афоненко</a:t>
            </a:r>
            <a:r>
              <a:rPr lang="ru-RU" sz="1600" dirty="0" smtClean="0">
                <a:solidFill>
                  <a:schemeClr val="tx1"/>
                </a:solidFill>
              </a:rPr>
              <a:t> В.В.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2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7" y="3212976"/>
            <a:ext cx="4646395" cy="3264037"/>
          </a:xfrm>
          <a:prstGeom prst="rect">
            <a:avLst/>
          </a:prstGeom>
        </p:spPr>
      </p:pic>
      <p:pic>
        <p:nvPicPr>
          <p:cNvPr id="7" name="Рисунок 6" descr="29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996952"/>
            <a:ext cx="3878019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Антарктида. Массив </a:t>
            </a:r>
            <a:r>
              <a:rPr lang="ru-RU" dirty="0" err="1" smtClean="0"/>
              <a:t>Винсон</a:t>
            </a:r>
            <a:r>
              <a:rPr lang="ru-RU" dirty="0" smtClean="0"/>
              <a:t> (4892 м)</a:t>
            </a:r>
            <a:endParaRPr lang="ru-RU" dirty="0"/>
          </a:p>
        </p:txBody>
      </p:sp>
      <p:pic>
        <p:nvPicPr>
          <p:cNvPr id="4" name="Содержимое 3" descr="vinso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386902"/>
            <a:ext cx="7072362" cy="47296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Австралия и </a:t>
            </a:r>
            <a:r>
              <a:rPr lang="ru-RU" dirty="0" err="1" smtClean="0"/>
              <a:t>океания</a:t>
            </a:r>
            <a:r>
              <a:rPr lang="ru-RU" dirty="0" smtClean="0"/>
              <a:t>. </a:t>
            </a:r>
            <a:r>
              <a:rPr lang="ru-RU" dirty="0" err="1" smtClean="0"/>
              <a:t>Пунчак-Джая</a:t>
            </a:r>
            <a:r>
              <a:rPr lang="ru-RU" dirty="0" smtClean="0"/>
              <a:t> (4884 м)</a:t>
            </a:r>
            <a:endParaRPr lang="ru-RU" dirty="0"/>
          </a:p>
        </p:txBody>
      </p:sp>
      <p:pic>
        <p:nvPicPr>
          <p:cNvPr id="4" name="Содержимое 3" descr="carstensz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438024"/>
            <a:ext cx="6929486" cy="46423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rstens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659" y="428604"/>
            <a:ext cx="8393745" cy="5766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Низкие горы. Урал.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uralskie_gory_foto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357166"/>
            <a:ext cx="7643866" cy="50959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ralskie_gory_foto_07_glavna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500042"/>
            <a:ext cx="4143372" cy="3107529"/>
          </a:xfrm>
          <a:prstGeom prst="rect">
            <a:avLst/>
          </a:prstGeom>
        </p:spPr>
      </p:pic>
      <p:pic>
        <p:nvPicPr>
          <p:cNvPr id="6" name="Рисунок 5" descr="uralskie_gory_foto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515" y="2132856"/>
            <a:ext cx="4192549" cy="3144412"/>
          </a:xfrm>
          <a:prstGeom prst="rect">
            <a:avLst/>
          </a:prstGeom>
        </p:spPr>
      </p:pic>
      <p:pic>
        <p:nvPicPr>
          <p:cNvPr id="7" name="Рисунок 6" descr="uralskie_gory_foto_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643314"/>
            <a:ext cx="4143404" cy="2714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ralskie_gory_foto_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357166"/>
            <a:ext cx="4197720" cy="5643602"/>
          </a:xfrm>
        </p:spPr>
      </p:pic>
      <p:pic>
        <p:nvPicPr>
          <p:cNvPr id="5" name="Рисунок 4" descr="uralskie_gory_foto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66"/>
            <a:ext cx="4405675" cy="2928958"/>
          </a:xfrm>
          <a:prstGeom prst="rect">
            <a:avLst/>
          </a:prstGeom>
        </p:spPr>
      </p:pic>
      <p:pic>
        <p:nvPicPr>
          <p:cNvPr id="6" name="Рисунок 5" descr="uralskie_gory_foto_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357562"/>
            <a:ext cx="4286262" cy="3032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Алтай.</a:t>
            </a:r>
            <a:endParaRPr lang="ru-RU" sz="5400" dirty="0"/>
          </a:p>
        </p:txBody>
      </p:sp>
      <p:pic>
        <p:nvPicPr>
          <p:cNvPr id="4" name="Содержимое 3" descr="altay_gory_foto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3643338" cy="4857784"/>
          </a:xfrm>
        </p:spPr>
      </p:pic>
      <p:pic>
        <p:nvPicPr>
          <p:cNvPr id="5" name="Рисунок 4" descr="altay_gory_foto_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428604"/>
            <a:ext cx="4793975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ltay_gory_foto_1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43934" y="476672"/>
            <a:ext cx="4212427" cy="4001641"/>
          </a:xfrm>
        </p:spPr>
      </p:pic>
      <p:pic>
        <p:nvPicPr>
          <p:cNvPr id="5" name="Рисунок 4" descr="altay_gory_foto_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643050"/>
            <a:ext cx="4283093" cy="429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ltay_gory_foto_16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3003473" cy="2997911"/>
          </a:xfrm>
        </p:spPr>
      </p:pic>
      <p:pic>
        <p:nvPicPr>
          <p:cNvPr id="5" name="Рисунок 4" descr="altay_gory_foto_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500042"/>
            <a:ext cx="4475729" cy="3000396"/>
          </a:xfrm>
          <a:prstGeom prst="rect">
            <a:avLst/>
          </a:prstGeom>
        </p:spPr>
      </p:pic>
      <p:pic>
        <p:nvPicPr>
          <p:cNvPr id="6" name="Рисунок 5" descr="altay_gory_foto_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571876"/>
            <a:ext cx="4357718" cy="2913215"/>
          </a:xfrm>
          <a:prstGeom prst="rect">
            <a:avLst/>
          </a:prstGeom>
        </p:spPr>
      </p:pic>
      <p:pic>
        <p:nvPicPr>
          <p:cNvPr id="7" name="Рисунок 6" descr="altay_gory_foto_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571876"/>
            <a:ext cx="4143386" cy="2762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ltay_gory_foto_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3906053" cy="2929540"/>
          </a:xfrm>
        </p:spPr>
      </p:pic>
      <p:pic>
        <p:nvPicPr>
          <p:cNvPr id="5" name="Рисунок 4" descr="altay_gory_foto_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00042"/>
            <a:ext cx="4071948" cy="3046420"/>
          </a:xfrm>
          <a:prstGeom prst="rect">
            <a:avLst/>
          </a:prstGeom>
        </p:spPr>
      </p:pic>
      <p:pic>
        <p:nvPicPr>
          <p:cNvPr id="6" name="Рисунок 5" descr="altay_gory_foto_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500438"/>
            <a:ext cx="4000510" cy="2733682"/>
          </a:xfrm>
          <a:prstGeom prst="rect">
            <a:avLst/>
          </a:prstGeom>
        </p:spPr>
      </p:pic>
      <p:pic>
        <p:nvPicPr>
          <p:cNvPr id="7" name="Рисунок 6" descr="altay_gory_foto_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571876"/>
            <a:ext cx="3929072" cy="3077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Высокие горы. Эверест (8848 м)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ever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471654"/>
            <a:ext cx="7197826" cy="5029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Высокие горы</a:t>
            </a:r>
            <a:endParaRPr lang="ru-RU" dirty="0"/>
          </a:p>
        </p:txBody>
      </p:sp>
      <p:pic>
        <p:nvPicPr>
          <p:cNvPr id="4" name="Содержимое 3" descr="0_833ad_942b2f47_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491156"/>
            <a:ext cx="5547551" cy="44380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_833b1_427a0552_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023" y="500042"/>
            <a:ext cx="8251091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Анды. </a:t>
            </a:r>
            <a:r>
              <a:rPr lang="ru-RU" dirty="0" err="1" smtClean="0"/>
              <a:t>Аконкагуа</a:t>
            </a:r>
            <a:r>
              <a:rPr lang="ru-RU" dirty="0" smtClean="0"/>
              <a:t> (6962 м) Южная Америка.</a:t>
            </a:r>
            <a:endParaRPr lang="ru-RU" b="0" dirty="0"/>
          </a:p>
        </p:txBody>
      </p:sp>
      <p:pic>
        <p:nvPicPr>
          <p:cNvPr id="6" name="Содержимое 3" descr="aconcagu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9640" y="530225"/>
            <a:ext cx="621075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Аляска. Мак-Кинли (6194 м)</a:t>
            </a:r>
            <a:endParaRPr lang="ru-RU" dirty="0"/>
          </a:p>
        </p:txBody>
      </p:sp>
      <p:pic>
        <p:nvPicPr>
          <p:cNvPr id="4" name="Содержимое 3" descr="mcinley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3444" y="428604"/>
            <a:ext cx="7438916" cy="49654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ckinl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436" y="530225"/>
            <a:ext cx="8243529" cy="55128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Африка. </a:t>
            </a:r>
            <a:r>
              <a:rPr lang="ru-RU" dirty="0" err="1" smtClean="0"/>
              <a:t>Килиманджара</a:t>
            </a:r>
            <a:r>
              <a:rPr lang="ru-RU" dirty="0" smtClean="0"/>
              <a:t> (5895 м)</a:t>
            </a:r>
            <a:endParaRPr lang="ru-RU" dirty="0"/>
          </a:p>
        </p:txBody>
      </p:sp>
      <p:pic>
        <p:nvPicPr>
          <p:cNvPr id="4" name="Содержимое 3" descr="kilimandgar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503" y="542925"/>
            <a:ext cx="8411599" cy="4600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Кавказ. Эльбрус (5642 м)</a:t>
            </a:r>
            <a:endParaRPr lang="ru-RU" dirty="0"/>
          </a:p>
        </p:txBody>
      </p:sp>
      <p:pic>
        <p:nvPicPr>
          <p:cNvPr id="6" name="Содержимое 5" descr="elbr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428604"/>
            <a:ext cx="7588252" cy="5046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</TotalTime>
  <Words>84</Words>
  <Application>Microsoft Office PowerPoint</Application>
  <PresentationFormat>Экран (4:3)</PresentationFormat>
  <Paragraphs>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Горы. </vt:lpstr>
      <vt:lpstr>Высокие горы. Эверест (8848 м)</vt:lpstr>
      <vt:lpstr>Высокие горы</vt:lpstr>
      <vt:lpstr>Слайд 4</vt:lpstr>
      <vt:lpstr>Анды. Аконкагуа (6962 м) Южная Америка.</vt:lpstr>
      <vt:lpstr>Аляска. Мак-Кинли (6194 м)</vt:lpstr>
      <vt:lpstr>Слайд 7</vt:lpstr>
      <vt:lpstr>Африка. Килиманджара (5895 м)</vt:lpstr>
      <vt:lpstr>Кавказ. Эльбрус (5642 м)</vt:lpstr>
      <vt:lpstr>Антарктида. Массив Винсон (4892 м)</vt:lpstr>
      <vt:lpstr>Австралия и океания. Пунчак-Джая (4884 м)</vt:lpstr>
      <vt:lpstr>Слайд 12</vt:lpstr>
      <vt:lpstr>Низкие горы. Урал.</vt:lpstr>
      <vt:lpstr>Слайд 14</vt:lpstr>
      <vt:lpstr>Слайд 15</vt:lpstr>
      <vt:lpstr>Алтай.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Горы. Острова. Полуострова</dc:title>
  <cp:lastModifiedBy>Валерия</cp:lastModifiedBy>
  <cp:revision>15</cp:revision>
  <dcterms:modified xsi:type="dcterms:W3CDTF">2013-02-06T02:00:40Z</dcterms:modified>
</cp:coreProperties>
</file>