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94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2" r:id="rId16"/>
    <p:sldId id="311" r:id="rId17"/>
    <p:sldId id="313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C2E759-8B63-4E50-8BB8-B3EA6621C554}" type="presOf" srcId="{D831D0E8-FC2F-417C-8A50-B7132907CF42}" destId="{7639CDC6-C8AB-48DF-84F2-A06C8023F0E7}" srcOrd="0" destOrd="0" presId="urn:microsoft.com/office/officeart/2005/8/layout/venn3"/>
    <dgm:cxn modelId="{AE171971-4AF9-4D4C-88A5-2C2ECD9EF1DE}" type="presOf" srcId="{9E53B189-0707-4064-9012-2711E3FFAF51}" destId="{5E98A81F-6172-48FF-A315-DC20E1D6D860}" srcOrd="0" destOrd="0" presId="urn:microsoft.com/office/officeart/2005/8/layout/venn3"/>
    <dgm:cxn modelId="{0AE5468E-BD68-40AE-84AD-CEBF96B96273}" type="presOf" srcId="{8FDD254B-A7A3-4B97-9FBB-6289B1A1C2D8}" destId="{F714F26A-66E6-47A5-BA72-4D05BE71D5ED}" srcOrd="0" destOrd="0" presId="urn:microsoft.com/office/officeart/2005/8/layout/venn3"/>
    <dgm:cxn modelId="{E893857E-1860-4DF5-A824-0FE0E916DE95}" type="presOf" srcId="{EF3DA76C-D868-4446-A08E-A80CAB3A147C}" destId="{71C6594F-E037-4259-BCD1-AAD3B842C68C}" srcOrd="0" destOrd="0" presId="urn:microsoft.com/office/officeart/2005/8/layout/venn3"/>
    <dgm:cxn modelId="{76348762-9A42-469D-9624-D5EA581E99EC}" type="presOf" srcId="{66612BEF-459C-4E4F-BD0C-352D325DEF40}" destId="{446CA65D-CB69-46F3-B3D9-11BB3C3F4571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27247DD1-2F43-49D8-872E-62340F4FC9A6}" type="presParOf" srcId="{446CA65D-CB69-46F3-B3D9-11BB3C3F4571}" destId="{5E98A81F-6172-48FF-A315-DC20E1D6D860}" srcOrd="0" destOrd="0" presId="urn:microsoft.com/office/officeart/2005/8/layout/venn3"/>
    <dgm:cxn modelId="{387E0E4E-F188-438A-9D71-B0D77E0DD522}" type="presParOf" srcId="{446CA65D-CB69-46F3-B3D9-11BB3C3F4571}" destId="{233A0F06-B176-4222-B794-F8A2ACEF7896}" srcOrd="1" destOrd="0" presId="urn:microsoft.com/office/officeart/2005/8/layout/venn3"/>
    <dgm:cxn modelId="{F63E7531-C2B3-4024-8EC3-D43D1CAEE6FE}" type="presParOf" srcId="{446CA65D-CB69-46F3-B3D9-11BB3C3F4571}" destId="{F714F26A-66E6-47A5-BA72-4D05BE71D5ED}" srcOrd="2" destOrd="0" presId="urn:microsoft.com/office/officeart/2005/8/layout/venn3"/>
    <dgm:cxn modelId="{E3591694-5C1A-40ED-AC0F-315239D2CF8E}" type="presParOf" srcId="{446CA65D-CB69-46F3-B3D9-11BB3C3F4571}" destId="{C1BB16E1-7DA5-48EB-B3D7-8BC424EC9F8B}" srcOrd="3" destOrd="0" presId="urn:microsoft.com/office/officeart/2005/8/layout/venn3"/>
    <dgm:cxn modelId="{2F55C74C-7EC7-4507-90F5-E6BBC50CAA3B}" type="presParOf" srcId="{446CA65D-CB69-46F3-B3D9-11BB3C3F4571}" destId="{71C6594F-E037-4259-BCD1-AAD3B842C68C}" srcOrd="4" destOrd="0" presId="urn:microsoft.com/office/officeart/2005/8/layout/venn3"/>
    <dgm:cxn modelId="{029503E6-0E77-4617-8E35-D97B4EDE7C26}" type="presParOf" srcId="{446CA65D-CB69-46F3-B3D9-11BB3C3F4571}" destId="{DEE0814D-27E9-4EA5-92C4-69241B91B41B}" srcOrd="5" destOrd="0" presId="urn:microsoft.com/office/officeart/2005/8/layout/venn3"/>
    <dgm:cxn modelId="{F17CA7D9-8B25-4911-BF5D-755748F94B5D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F6AEA28-6199-4021-8053-AFC3A525C2C9}" type="presOf" srcId="{CD68ACB4-957B-40B2-9AB7-BA3A4F59C6F2}" destId="{6EF1AF08-9334-480F-9092-2F9E329DD69C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2CDA8A2-1189-4216-A393-0107AF920196}" type="presOf" srcId="{EAE1088C-D00C-4178-B118-09F4A6B86C1F}" destId="{F0D1C6A0-6AE3-4478-BCA0-1963AF8130D5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A65C35DF-5A94-44CD-8B69-4CD9D5D05A6F}" type="presOf" srcId="{3C3D1718-21F3-40E3-8073-40B31DB53FAD}" destId="{F9C5F6B0-4D31-493A-9460-1EC566C3BB84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19F37BA1-7F35-4D06-8969-76E620F6564D}" type="presOf" srcId="{9B28D258-7D84-4D3E-A4D6-4DC2CAD20B9A}" destId="{218F0263-153A-4B8C-B3FB-8AB83B00CF86}" srcOrd="0" destOrd="0" presId="urn:microsoft.com/office/officeart/2005/8/layout/venn3"/>
    <dgm:cxn modelId="{B46193AD-B825-41D7-9D97-EB280FAC560B}" type="presOf" srcId="{55503469-2CDB-46B9-B6CD-6814AE157330}" destId="{6FC185DC-2AFF-4C48-ABA6-A267AA6D91B6}" srcOrd="0" destOrd="0" presId="urn:microsoft.com/office/officeart/2005/8/layout/venn3"/>
    <dgm:cxn modelId="{ABA7379A-AF8F-455E-8B21-F590204859F8}" type="presParOf" srcId="{F0D1C6A0-6AE3-4478-BCA0-1963AF8130D5}" destId="{F9C5F6B0-4D31-493A-9460-1EC566C3BB84}" srcOrd="0" destOrd="0" presId="urn:microsoft.com/office/officeart/2005/8/layout/venn3"/>
    <dgm:cxn modelId="{ACD9CEFE-4DA8-453D-AE36-898E5812424F}" type="presParOf" srcId="{F0D1C6A0-6AE3-4478-BCA0-1963AF8130D5}" destId="{B842DF3E-E78D-462F-A5CC-E16C67B01821}" srcOrd="1" destOrd="0" presId="urn:microsoft.com/office/officeart/2005/8/layout/venn3"/>
    <dgm:cxn modelId="{476198EA-4502-4DD1-82C8-466F4D7676B3}" type="presParOf" srcId="{F0D1C6A0-6AE3-4478-BCA0-1963AF8130D5}" destId="{6EF1AF08-9334-480F-9092-2F9E329DD69C}" srcOrd="2" destOrd="0" presId="urn:microsoft.com/office/officeart/2005/8/layout/venn3"/>
    <dgm:cxn modelId="{214A9B7D-7F93-45BE-B434-42C85472602A}" type="presParOf" srcId="{F0D1C6A0-6AE3-4478-BCA0-1963AF8130D5}" destId="{B4C4B1EE-0694-4A8B-ADE2-6079FF95B405}" srcOrd="3" destOrd="0" presId="urn:microsoft.com/office/officeart/2005/8/layout/venn3"/>
    <dgm:cxn modelId="{3D761FD7-550F-42AB-8CB3-71F42EFCE382}" type="presParOf" srcId="{F0D1C6A0-6AE3-4478-BCA0-1963AF8130D5}" destId="{6FC185DC-2AFF-4C48-ABA6-A267AA6D91B6}" srcOrd="4" destOrd="0" presId="urn:microsoft.com/office/officeart/2005/8/layout/venn3"/>
    <dgm:cxn modelId="{287DD53A-726C-4577-A449-BF7F7C5674DD}" type="presParOf" srcId="{F0D1C6A0-6AE3-4478-BCA0-1963AF8130D5}" destId="{8F737D8B-7FC9-4805-BF3E-0815E46E311C}" srcOrd="5" destOrd="0" presId="urn:microsoft.com/office/officeart/2005/8/layout/venn3"/>
    <dgm:cxn modelId="{62CAA2DD-84C1-4FC2-9755-7BB0CCEED79F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706489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1560506"/>
              <a:satOff val="-1946"/>
              <a:lumOff val="45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706489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3121013"/>
              <a:satOff val="-3893"/>
              <a:lumOff val="91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706489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4681519"/>
              <a:satOff val="-5839"/>
              <a:lumOff val="137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706489"/>
        <a:ext cx="1301929" cy="1301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1560506"/>
              <a:satOff val="-1946"/>
              <a:lumOff val="45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3121013"/>
              <a:satOff val="-3893"/>
              <a:lumOff val="91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4681519"/>
              <a:satOff val="-5839"/>
              <a:lumOff val="137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hyperlink" Target="http://www.kidsmag.ru/products_pictures/piramidka_b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6.jpeg"/><Relationship Id="rId7" Type="http://schemas.openxmlformats.org/officeDocument/2006/relationships/image" Target="../media/image4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6.gif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Что окружает нас дома</a:t>
            </a:r>
            <a:endParaRPr lang="ru-RU" sz="88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4" name="Picture 2" descr="C:\Users\1\Pictures\КАРТИНКИ\АНИМИРОВАННЫЕ КАРТИНКИ\1 (7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3544" y="1071546"/>
            <a:ext cx="3271855" cy="233703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4516" name="Picture 4" descr="Картинка 51 из 1602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500174"/>
            <a:ext cx="2143140" cy="2500330"/>
          </a:xfrm>
          <a:prstGeom prst="rect">
            <a:avLst/>
          </a:prstGeom>
          <a:noFill/>
        </p:spPr>
      </p:pic>
      <p:pic>
        <p:nvPicPr>
          <p:cNvPr id="64518" name="Picture 6" descr="Картинка 57 из 1602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857760"/>
            <a:ext cx="2739636" cy="1660231"/>
          </a:xfrm>
          <a:prstGeom prst="rect">
            <a:avLst/>
          </a:prstGeom>
          <a:noFill/>
        </p:spPr>
      </p:pic>
      <p:pic>
        <p:nvPicPr>
          <p:cNvPr id="64514" name="Picture 2" descr="Картинка 29 из 1602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85720" y="2643182"/>
            <a:ext cx="2428860" cy="4214818"/>
          </a:xfrm>
          <a:prstGeom prst="rect">
            <a:avLst/>
          </a:prstGeom>
          <a:noFill/>
        </p:spPr>
      </p:pic>
      <p:pic>
        <p:nvPicPr>
          <p:cNvPr id="64520" name="Picture 8" descr="Картинка 15 из 904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728" y="785794"/>
            <a:ext cx="1857388" cy="27826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Картинка 29 из 147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357538"/>
            <a:ext cx="3500462" cy="3500462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0418" name="Picture 2" descr="Картинка 27 из 1181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00826" y="4357694"/>
            <a:ext cx="1539156" cy="2122648"/>
          </a:xfrm>
          <a:prstGeom prst="rect">
            <a:avLst/>
          </a:prstGeom>
          <a:noFill/>
        </p:spPr>
      </p:pic>
      <p:pic>
        <p:nvPicPr>
          <p:cNvPr id="70660" name="Picture 4" descr="Картинка 27 из 454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1071546"/>
            <a:ext cx="1643074" cy="1643074"/>
          </a:xfrm>
          <a:prstGeom prst="rect">
            <a:avLst/>
          </a:prstGeom>
          <a:noFill/>
        </p:spPr>
      </p:pic>
      <p:pic>
        <p:nvPicPr>
          <p:cNvPr id="70662" name="Picture 6" descr="Картинка 12 из 86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428736"/>
            <a:ext cx="2357454" cy="26792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9634" name="Picture 2" descr="http://im0-tub.yandex.net/i?id=27416746&amp;to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000108"/>
            <a:ext cx="1358328" cy="1928826"/>
          </a:xfrm>
          <a:prstGeom prst="rect">
            <a:avLst/>
          </a:prstGeom>
          <a:noFill/>
        </p:spPr>
      </p:pic>
      <p:pic>
        <p:nvPicPr>
          <p:cNvPr id="69636" name="Picture 4" descr="Картинка 40 из 136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143380"/>
            <a:ext cx="2357454" cy="1571636"/>
          </a:xfrm>
          <a:prstGeom prst="rect">
            <a:avLst/>
          </a:prstGeom>
          <a:noFill/>
        </p:spPr>
      </p:pic>
      <p:pic>
        <p:nvPicPr>
          <p:cNvPr id="7" name="Picture 2" descr="Картинка 6 из 4431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714488"/>
            <a:ext cx="2952738" cy="2214554"/>
          </a:xfrm>
          <a:prstGeom prst="rect">
            <a:avLst/>
          </a:prstGeom>
          <a:noFill/>
        </p:spPr>
      </p:pic>
      <p:pic>
        <p:nvPicPr>
          <p:cNvPr id="69638" name="Picture 6" descr="Картинка 45 из 803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52" y="4357694"/>
            <a:ext cx="3286148" cy="234901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8610" name="Picture 2" descr="Картинка 12 из 311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571876"/>
            <a:ext cx="2500330" cy="3286124"/>
          </a:xfrm>
          <a:prstGeom prst="rect">
            <a:avLst/>
          </a:prstGeom>
          <a:noFill/>
        </p:spPr>
      </p:pic>
      <p:pic>
        <p:nvPicPr>
          <p:cNvPr id="68612" name="Picture 4" descr="Картинка 27 из 49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928670"/>
            <a:ext cx="2286016" cy="2286016"/>
          </a:xfrm>
          <a:prstGeom prst="rect">
            <a:avLst/>
          </a:prstGeom>
          <a:noFill/>
        </p:spPr>
      </p:pic>
      <p:pic>
        <p:nvPicPr>
          <p:cNvPr id="68614" name="Picture 6" descr="Картинка 25 из 146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643446"/>
            <a:ext cx="2000264" cy="1739360"/>
          </a:xfrm>
          <a:prstGeom prst="rect">
            <a:avLst/>
          </a:prstGeom>
          <a:noFill/>
        </p:spPr>
      </p:pic>
      <p:pic>
        <p:nvPicPr>
          <p:cNvPr id="68616" name="Picture 8" descr="Картинка 16 из 81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1357298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Picture 8" descr="Картинка 163 из 75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524250"/>
            <a:ext cx="3333750" cy="3333750"/>
          </a:xfrm>
          <a:prstGeom prst="rect">
            <a:avLst/>
          </a:prstGeom>
          <a:noFill/>
        </p:spPr>
      </p:pic>
      <p:pic>
        <p:nvPicPr>
          <p:cNvPr id="67594" name="Picture 10" descr="Картинка 10 из 3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285860"/>
            <a:ext cx="2667000" cy="2457451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7586" name="Picture 2" descr="Картинка 4 из 917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857232"/>
            <a:ext cx="2862247" cy="1906375"/>
          </a:xfrm>
          <a:prstGeom prst="rect">
            <a:avLst/>
          </a:prstGeom>
          <a:noFill/>
        </p:spPr>
      </p:pic>
      <p:pic>
        <p:nvPicPr>
          <p:cNvPr id="67588" name="Picture 4" descr="Картинка 41 из 7685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2076" y="3357562"/>
            <a:ext cx="2081924" cy="317851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5538" name="Picture 2" descr="Картинка 9 из 2467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28992" y="3500438"/>
            <a:ext cx="2071702" cy="2762269"/>
          </a:xfrm>
          <a:prstGeom prst="rect">
            <a:avLst/>
          </a:prstGeom>
          <a:noFill/>
        </p:spPr>
      </p:pic>
      <p:pic>
        <p:nvPicPr>
          <p:cNvPr id="65540" name="Picture 4" descr="Картинка 18 из 24676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285860"/>
            <a:ext cx="2786082" cy="2793065"/>
          </a:xfrm>
          <a:prstGeom prst="rect">
            <a:avLst/>
          </a:prstGeom>
          <a:noFill/>
        </p:spPr>
      </p:pic>
      <p:pic>
        <p:nvPicPr>
          <p:cNvPr id="65544" name="Picture 8" descr="Картинка 96 из 2467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857232"/>
            <a:ext cx="3084490" cy="1990741"/>
          </a:xfrm>
          <a:prstGeom prst="rect">
            <a:avLst/>
          </a:prstGeom>
          <a:noFill/>
        </p:spPr>
      </p:pic>
      <p:pic>
        <p:nvPicPr>
          <p:cNvPr id="65546" name="Picture 10" descr="Картинка 413 из 24676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357694"/>
            <a:ext cx="2857520" cy="226787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6566" name="Picture 6" descr="Картинка 272 из 74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785794"/>
            <a:ext cx="5000660" cy="3286148"/>
          </a:xfrm>
          <a:prstGeom prst="rect">
            <a:avLst/>
          </a:prstGeom>
          <a:noFill/>
        </p:spPr>
      </p:pic>
      <p:pic>
        <p:nvPicPr>
          <p:cNvPr id="66564" name="Picture 4" descr="Картинка 32 из 499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500438"/>
            <a:ext cx="2624135" cy="2909887"/>
          </a:xfrm>
          <a:prstGeom prst="rect">
            <a:avLst/>
          </a:prstGeom>
          <a:noFill/>
        </p:spPr>
      </p:pic>
      <p:pic>
        <p:nvPicPr>
          <p:cNvPr id="66562" name="Picture 2" descr="Картинка 9 из 1668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143248"/>
            <a:ext cx="3143272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Какие же предметы окружают нас дома?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2468" name="Picture 4" descr="Картинка 26 из 867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86322"/>
            <a:ext cx="1757990" cy="1871915"/>
          </a:xfrm>
          <a:prstGeom prst="rect">
            <a:avLst/>
          </a:prstGeom>
          <a:noFill/>
        </p:spPr>
      </p:pic>
      <p:pic>
        <p:nvPicPr>
          <p:cNvPr id="62470" name="Picture 6" descr="Картинка 102 из 84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714356"/>
            <a:ext cx="1928826" cy="1446620"/>
          </a:xfrm>
          <a:prstGeom prst="rect">
            <a:avLst/>
          </a:prstGeom>
          <a:noFill/>
        </p:spPr>
      </p:pic>
      <p:pic>
        <p:nvPicPr>
          <p:cNvPr id="9" name="Picture 4" descr="Картинка 32 из 4996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357298"/>
            <a:ext cx="1915485" cy="2124069"/>
          </a:xfrm>
          <a:prstGeom prst="rect">
            <a:avLst/>
          </a:prstGeom>
          <a:noFill/>
        </p:spPr>
      </p:pic>
      <p:pic>
        <p:nvPicPr>
          <p:cNvPr id="10" name="Picture 4" descr="Картинка 18 из 24676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3071810"/>
            <a:ext cx="1930969" cy="1935809"/>
          </a:xfrm>
          <a:prstGeom prst="rect">
            <a:avLst/>
          </a:prstGeom>
          <a:noFill/>
        </p:spPr>
      </p:pic>
      <p:pic>
        <p:nvPicPr>
          <p:cNvPr id="71682" name="Picture 2" descr="Картинка 34 из 499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28868"/>
            <a:ext cx="2214545" cy="1661947"/>
          </a:xfrm>
          <a:prstGeom prst="rect">
            <a:avLst/>
          </a:prstGeom>
          <a:noFill/>
        </p:spPr>
      </p:pic>
      <p:pic>
        <p:nvPicPr>
          <p:cNvPr id="71686" name="Picture 6" descr="Картинка 163 из 4845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929066"/>
            <a:ext cx="2381250" cy="25146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Admin\Мои документы\ФОТОГРАФИИ\img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а 8 из 3899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05240" y="1907371"/>
            <a:ext cx="5238760" cy="4950629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8370" name="Picture 2" descr="Картинка 36 из 8966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571612"/>
            <a:ext cx="3994258" cy="50720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9394" name="Picture 2" descr="Картинка 37 из 187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357298"/>
            <a:ext cx="4214842" cy="52767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0418" name="Picture 2" descr="Картинка 27 из 1181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1571612"/>
            <a:ext cx="3714776" cy="51230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 descr="Картинка 55 из 305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785926"/>
            <a:ext cx="2928958" cy="2928958"/>
          </a:xfrm>
          <a:prstGeom prst="rect">
            <a:avLst/>
          </a:prstGeom>
          <a:noFill/>
        </p:spPr>
      </p:pic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42" name="Picture 2" descr="Картинка 33 из 632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335891" y="4000504"/>
            <a:ext cx="2996764" cy="2357454"/>
          </a:xfrm>
          <a:prstGeom prst="rect">
            <a:avLst/>
          </a:prstGeom>
          <a:noFill/>
        </p:spPr>
      </p:pic>
      <p:pic>
        <p:nvPicPr>
          <p:cNvPr id="61444" name="Picture 4" descr="Картинка 115 из 687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928670"/>
            <a:ext cx="3671099" cy="1857388"/>
          </a:xfrm>
          <a:prstGeom prst="rect">
            <a:avLst/>
          </a:prstGeom>
          <a:noFill/>
        </p:spPr>
      </p:pic>
      <p:pic>
        <p:nvPicPr>
          <p:cNvPr id="61448" name="Picture 8" descr="Картинка 1 из 3086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929066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8" descr="Картинка 26 из 4431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4158" y="3714752"/>
            <a:ext cx="2292128" cy="2143140"/>
          </a:xfrm>
          <a:prstGeom prst="rect">
            <a:avLst/>
          </a:prstGeom>
          <a:noFill/>
        </p:spPr>
      </p:pic>
      <p:pic>
        <p:nvPicPr>
          <p:cNvPr id="62466" name="Picture 2" descr="Картинка 7 из 80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786322"/>
            <a:ext cx="3642000" cy="1824417"/>
          </a:xfrm>
          <a:prstGeom prst="rect">
            <a:avLst/>
          </a:prstGeom>
          <a:noFill/>
        </p:spPr>
      </p:pic>
      <p:pic>
        <p:nvPicPr>
          <p:cNvPr id="62468" name="Picture 4" descr="Картинка 26 из 86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652308"/>
            <a:ext cx="2428892" cy="2586295"/>
          </a:xfrm>
          <a:prstGeom prst="rect">
            <a:avLst/>
          </a:prstGeom>
          <a:noFill/>
        </p:spPr>
      </p:pic>
      <p:pic>
        <p:nvPicPr>
          <p:cNvPr id="62470" name="Picture 6" descr="Картинка 102 из 84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928670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3490" name="Picture 2" descr="Картинка 121 из 1971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929066"/>
            <a:ext cx="3738172" cy="2805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2" name="Picture 4" descr="Картинка 184 из 1971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14744" y="1500174"/>
            <a:ext cx="2497830" cy="2643206"/>
          </a:xfrm>
          <a:prstGeom prst="rect">
            <a:avLst/>
          </a:prstGeom>
          <a:noFill/>
        </p:spPr>
      </p:pic>
      <p:pic>
        <p:nvPicPr>
          <p:cNvPr id="63494" name="Picture 6" descr="Картинка 10 из 545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928670"/>
            <a:ext cx="3571900" cy="2381267"/>
          </a:xfrm>
          <a:prstGeom prst="rect">
            <a:avLst/>
          </a:prstGeom>
          <a:noFill/>
        </p:spPr>
      </p:pic>
      <p:pic>
        <p:nvPicPr>
          <p:cNvPr id="63496" name="Picture 8" descr="Картинка 12 из 3749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643446"/>
            <a:ext cx="3000396" cy="18858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</TotalTime>
  <Words>100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Мир вокруг нас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МОУ СШ№4</cp:lastModifiedBy>
  <cp:revision>35</cp:revision>
  <dcterms:created xsi:type="dcterms:W3CDTF">2009-07-24T23:01:12Z</dcterms:created>
  <dcterms:modified xsi:type="dcterms:W3CDTF">2013-02-07T10:15:33Z</dcterms:modified>
</cp:coreProperties>
</file>