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9" r:id="rId8"/>
    <p:sldId id="269" r:id="rId9"/>
    <p:sldId id="270" r:id="rId10"/>
    <p:sldId id="260" r:id="rId11"/>
    <p:sldId id="261" r:id="rId12"/>
    <p:sldId id="272" r:id="rId13"/>
    <p:sldId id="271" r:id="rId14"/>
    <p:sldId id="262" r:id="rId15"/>
    <p:sldId id="263" r:id="rId16"/>
    <p:sldId id="264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  <p:sndAc>
      <p:stSnd>
        <p:snd r:embed="rId1" name="Be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95DB-4806-4506-8446-0A1510EF46A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209C-C30D-4EDF-9F87-D96EB0BBF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u"/>
    <p:sndAc>
      <p:stSnd>
        <p:snd r:embed="rId13" name="Be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?lr=76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uroki.ru/workshop/crossge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29718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Обобщающий урок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Страницы всемирной истории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Презентация к уроку «Окружающий мир» 4 класс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Вихрянова А. Н. учитель начальных классов МКОУ «СОШ №24 с. Богуславец Приморского края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2013г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Мир Древности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вам предстоит разгадать кроссворд. Работа в группах.</a:t>
            </a:r>
            <a:endParaRPr lang="ru-RU" dirty="0"/>
          </a:p>
        </p:txBody>
      </p:sp>
      <p:pic>
        <p:nvPicPr>
          <p:cNvPr id="1026" name="Picture 2" descr="C:\Documents and Settings\Admin\Рабочий стол\уроки презентации\мир вокруг нас\история\История древнего мира\картинки\р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09217"/>
            <a:ext cx="1785950" cy="36201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Средние века: время рыцарей и замков.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о рыцарях.</a:t>
            </a:r>
          </a:p>
          <a:p>
            <a:r>
              <a:rPr lang="ru-RU" dirty="0" smtClean="0"/>
              <a:t>Игра «Найди лишнее»</a:t>
            </a:r>
          </a:p>
          <a:p>
            <a:pPr marL="514350" indent="-514350">
              <a:buAutoNum type="arabicPeriod"/>
            </a:pPr>
            <a:r>
              <a:rPr lang="ru-RU" dirty="0" smtClean="0"/>
              <a:t>христианство, ислам, буддизм, сфинкс.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Москва, Рим, Амстердам, Копенгаген.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Башня, ров, бойницы, крепостные стены.</a:t>
            </a:r>
          </a:p>
          <a:p>
            <a:pPr marL="514350" indent="-514350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1445</a:t>
            </a:r>
            <a:r>
              <a:rPr lang="ru-RU" dirty="0" smtClean="0"/>
              <a:t> год – что это?</a:t>
            </a:r>
            <a:endParaRPr lang="ru-RU" dirty="0"/>
          </a:p>
        </p:txBody>
      </p:sp>
      <p:pic>
        <p:nvPicPr>
          <p:cNvPr id="4098" name="Picture 2" descr="C:\Documents and Settings\Admin\Рабочий стол\уроки презентации\мир вокруг нас\история\средние века\Рисунки\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392484"/>
            <a:ext cx="1857356" cy="246551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929198"/>
            <a:ext cx="2071670" cy="159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Творческая лаборатория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Выберите эпизод из жизни рыцарей, показавшийся вам наиболее интересным. Изобразите пантомимой, чтобы все участники поняли, о чём идёт речь.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«Посвящение в рыцари»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«рыцарский турнир»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Documents and Settings\Admin\Рабочий стол\к ур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789" y="1643050"/>
            <a:ext cx="3911211" cy="521495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к ур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19253"/>
            <a:ext cx="3929058" cy="52387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Новое время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на карте Магелланов пролив.</a:t>
            </a:r>
          </a:p>
          <a:p>
            <a:r>
              <a:rPr lang="ru-RU" dirty="0" smtClean="0"/>
              <a:t>Покажите материк, который открыл Колумб.</a:t>
            </a:r>
          </a:p>
          <a:p>
            <a:r>
              <a:rPr lang="ru-RU" dirty="0" smtClean="0"/>
              <a:t>Покажите континент, который открыли Беллинсгаузен и Лазарев.</a:t>
            </a:r>
          </a:p>
          <a:p>
            <a:r>
              <a:rPr lang="ru-RU" dirty="0" smtClean="0"/>
              <a:t>Задание в группах. Соединить стрелками слова из каждого столбика. Они должны быть связаны между собой.</a:t>
            </a:r>
            <a:endParaRPr lang="ru-RU" dirty="0"/>
          </a:p>
        </p:txBody>
      </p:sp>
      <p:pic>
        <p:nvPicPr>
          <p:cNvPr id="3074" name="Picture 2" descr="C:\Documents and Settings\Admin\Рабочий стол\к ур\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3" y="1619253"/>
            <a:ext cx="3929058" cy="52387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Новейшее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время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Блиц-турнир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Кто первым достиг Северного полюса?</a:t>
            </a:r>
          </a:p>
          <a:p>
            <a:r>
              <a:rPr lang="ru-RU" dirty="0" smtClean="0"/>
              <a:t>Кто первым достиг Южного полюса?</a:t>
            </a:r>
          </a:p>
          <a:p>
            <a:r>
              <a:rPr lang="ru-RU" dirty="0" smtClean="0"/>
              <a:t>Как изменилось устройство государственной жизни во многих странах?</a:t>
            </a:r>
          </a:p>
          <a:p>
            <a:r>
              <a:rPr lang="ru-RU" dirty="0" smtClean="0"/>
              <a:t>Каких успехов достигли учёные?</a:t>
            </a:r>
          </a:p>
          <a:p>
            <a:r>
              <a:rPr lang="ru-RU" dirty="0" smtClean="0"/>
              <a:t>Когда первый раз человек полетел в космос?</a:t>
            </a:r>
          </a:p>
          <a:p>
            <a:r>
              <a:rPr lang="ru-RU" dirty="0" smtClean="0"/>
              <a:t>Кто был первым космонавтом?</a:t>
            </a:r>
          </a:p>
          <a:p>
            <a:r>
              <a:rPr lang="ru-RU" dirty="0" smtClean="0"/>
              <a:t>Кто первым вышел в открытый космос?</a:t>
            </a:r>
          </a:p>
          <a:p>
            <a:r>
              <a:rPr lang="ru-RU" dirty="0" smtClean="0"/>
              <a:t>Кто высказал мысль о возможности полётов?</a:t>
            </a:r>
          </a:p>
          <a:p>
            <a:r>
              <a:rPr lang="ru-RU" dirty="0" smtClean="0"/>
              <a:t>Чем ещё запомнился </a:t>
            </a:r>
            <a:r>
              <a:rPr lang="en-US" dirty="0" smtClean="0"/>
              <a:t>Xx</a:t>
            </a:r>
            <a:r>
              <a:rPr lang="ru-RU" dirty="0" smtClean="0"/>
              <a:t>век?</a:t>
            </a:r>
          </a:p>
          <a:p>
            <a:r>
              <a:rPr lang="ru-RU" dirty="0" smtClean="0"/>
              <a:t>Какое самое разрушительное оружие было изобретено в </a:t>
            </a:r>
            <a:r>
              <a:rPr lang="en-US" dirty="0" smtClean="0"/>
              <a:t>Xx</a:t>
            </a:r>
            <a:r>
              <a:rPr lang="ru-RU" dirty="0" smtClean="0"/>
              <a:t>веке?</a:t>
            </a:r>
          </a:p>
          <a:p>
            <a:r>
              <a:rPr lang="ru-RU" dirty="0" smtClean="0"/>
              <a:t>Какую организацию создали страны-победительницы для сохранения мира на Земле?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был самым активным на уроке?</a:t>
            </a:r>
          </a:p>
          <a:p>
            <a:r>
              <a:rPr lang="ru-RU" dirty="0" smtClean="0"/>
              <a:t>Какие задания вам понравились?</a:t>
            </a:r>
          </a:p>
          <a:p>
            <a:r>
              <a:rPr lang="ru-RU" dirty="0" smtClean="0"/>
              <a:t>Какие задания вызвали затруднения?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http://images.yandex.ru/?lr=76</a:t>
            </a:r>
            <a:endParaRPr lang="ru-RU" dirty="0" smtClean="0"/>
          </a:p>
          <a:p>
            <a:r>
              <a:rPr lang="ru-RU" dirty="0" smtClean="0"/>
              <a:t>«Поурочные разработки по курсу «Окружающий мир» О.И. Дмитриева 4 класс.</a:t>
            </a:r>
          </a:p>
          <a:p>
            <a:r>
              <a:rPr lang="ru-RU" u="sng" dirty="0" smtClean="0">
                <a:hlinkClick r:id="rId4"/>
              </a:rPr>
              <a:t>http://biouroki.ru/workshop/crossgen.html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Машина времени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сегодня отправляемся в путешествие на «машине времени»</a:t>
            </a:r>
          </a:p>
          <a:p>
            <a:pPr>
              <a:buNone/>
            </a:pPr>
            <a:r>
              <a:rPr lang="ru-RU" dirty="0" smtClean="0"/>
              <a:t>В ходе нашего путешествия мы проверим свои знания по пройденной теме «страницы истории».</a:t>
            </a:r>
          </a:p>
          <a:p>
            <a:pPr>
              <a:buNone/>
            </a:pPr>
            <a:r>
              <a:rPr lang="ru-RU" dirty="0" smtClean="0"/>
              <a:t>Три группы отправляются «в путь».</a:t>
            </a:r>
          </a:p>
          <a:p>
            <a:pPr>
              <a:buNone/>
            </a:pPr>
            <a:r>
              <a:rPr lang="ru-RU" dirty="0" smtClean="0"/>
              <a:t>Придумайте название своей группе.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Названия групп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группа «Археологи»</a:t>
            </a:r>
          </a:p>
          <a:p>
            <a:r>
              <a:rPr lang="ru-RU" dirty="0" smtClean="0"/>
              <a:t>2 группа «Историки»</a:t>
            </a:r>
          </a:p>
          <a:p>
            <a:r>
              <a:rPr lang="ru-RU" dirty="0" smtClean="0"/>
              <a:t>3 группа «Древние греки»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Условия нашего «путешествия-конкурса»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балл – ответы на вопросы</a:t>
            </a:r>
          </a:p>
          <a:p>
            <a:r>
              <a:rPr lang="ru-RU" dirty="0" smtClean="0"/>
              <a:t>От 1 до 5 баллов – творческие конкурсы</a:t>
            </a:r>
          </a:p>
          <a:p>
            <a:r>
              <a:rPr lang="ru-RU" dirty="0" smtClean="0"/>
              <a:t>В кроссворде, карточках – 1 балл за каждый правильный ответ.</a:t>
            </a:r>
          </a:p>
          <a:p>
            <a:r>
              <a:rPr lang="ru-RU" dirty="0" smtClean="0"/>
              <a:t>Работа в группах прекращается сразу, как только одна из групп будет готова.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путешественника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Прислушиваться к мнению каждого члена группы,</a:t>
            </a:r>
          </a:p>
          <a:p>
            <a:r>
              <a:rPr lang="ru-RU" dirty="0" smtClean="0"/>
              <a:t>При обсуждении не шуметь, чтобы не мешать остальным,</a:t>
            </a:r>
          </a:p>
          <a:p>
            <a:r>
              <a:rPr lang="ru-RU" dirty="0" smtClean="0"/>
              <a:t>За каждое нарушение баллы будут сниматься.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такое история?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/>
              <a:t>История </a:t>
            </a:r>
            <a:r>
              <a:rPr lang="ru-RU" dirty="0" smtClean="0"/>
              <a:t>– </a:t>
            </a:r>
            <a:r>
              <a:rPr lang="ru-RU" b="1" dirty="0" smtClean="0"/>
              <a:t>наука. Она изучает, как жили различные народы, какие события происходили в их жизни, как и почему жизнь людей изменилась и стала такой, как сейчас.</a:t>
            </a:r>
            <a:endParaRPr lang="ru-RU" b="1" dirty="0"/>
          </a:p>
        </p:txBody>
      </p:sp>
      <p:pic>
        <p:nvPicPr>
          <p:cNvPr id="3074" name="Picture 2" descr="C:\Documents and Settings\Admin\Рабочий стол\уроки презентации\мир вокруг нас\история\История древнего мира\картинки\певоб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643446"/>
            <a:ext cx="3071834" cy="1986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Первобытная история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о жизни первобытного человека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Изобразите один эпизод из жизни первобытного человека.</a:t>
            </a:r>
            <a:endParaRPr lang="ru-RU" dirty="0" smtClean="0"/>
          </a:p>
          <a:p>
            <a:r>
              <a:rPr lang="ru-RU" dirty="0" smtClean="0"/>
              <a:t>Чтобы отправиться в следующую эпоху вам предстоит правильно ответить на вопросы. </a:t>
            </a:r>
          </a:p>
          <a:p>
            <a:pPr>
              <a:buNone/>
            </a:pPr>
            <a:r>
              <a:rPr lang="ru-RU" dirty="0" smtClean="0"/>
              <a:t>Задания в группах.</a:t>
            </a:r>
            <a:endParaRPr lang="ru-RU" dirty="0"/>
          </a:p>
        </p:txBody>
      </p:sp>
      <p:pic>
        <p:nvPicPr>
          <p:cNvPr id="2050" name="Picture 2" descr="C:\Documents and Settings\Admin\Рабочий стол\уроки презентации\мир вокруг нас\история\История древнего мира\картинки\первоб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784515"/>
            <a:ext cx="4405329" cy="30734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Обсуждение в группах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Admin\Рабочий стол\к ур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571610"/>
            <a:ext cx="3381391" cy="45085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Выступления групп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«первобытные люди</a:t>
            </a:r>
          </a:p>
          <a:p>
            <a:pPr>
              <a:buNone/>
            </a:pPr>
            <a:r>
              <a:rPr lang="ru-RU" dirty="0" smtClean="0"/>
              <a:t>на охоте»</a:t>
            </a:r>
            <a:endParaRPr lang="ru-RU" dirty="0"/>
          </a:p>
        </p:txBody>
      </p:sp>
      <p:pic>
        <p:nvPicPr>
          <p:cNvPr id="2050" name="Picture 2" descr="C:\Documents and Settings\Admin\Рабочий стол\Живой уголок\Фото05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131471" y="2274098"/>
            <a:ext cx="5238745" cy="39290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  <p:sndAc>
      <p:stSnd>
        <p:snd r:embed="rId2" name="Be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498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Обобщающий урок</vt:lpstr>
      <vt:lpstr>Машина времени</vt:lpstr>
      <vt:lpstr>Названия групп</vt:lpstr>
      <vt:lpstr>Условия нашего «путешествия-конкурса»</vt:lpstr>
      <vt:lpstr>Правила путешественника</vt:lpstr>
      <vt:lpstr>Что такое история?</vt:lpstr>
      <vt:lpstr>Первобытная история</vt:lpstr>
      <vt:lpstr>Обсуждение в группах</vt:lpstr>
      <vt:lpstr>Выступления групп</vt:lpstr>
      <vt:lpstr>Мир Древности</vt:lpstr>
      <vt:lpstr>Средние века: время рыцарей и замков.</vt:lpstr>
      <vt:lpstr>Творческая лаборатория</vt:lpstr>
      <vt:lpstr>«Посвящение в рыцари» и «рыцарский турнир»</vt:lpstr>
      <vt:lpstr>Новое время</vt:lpstr>
      <vt:lpstr>Новейшее время Блиц-турнир</vt:lpstr>
      <vt:lpstr>Итоги урока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Страницы истории Отечества</dc:title>
  <dc:creator>Admin</dc:creator>
  <cp:lastModifiedBy>Admin</cp:lastModifiedBy>
  <cp:revision>10</cp:revision>
  <dcterms:created xsi:type="dcterms:W3CDTF">2013-02-02T05:18:50Z</dcterms:created>
  <dcterms:modified xsi:type="dcterms:W3CDTF">2013-02-07T10:38:08Z</dcterms:modified>
</cp:coreProperties>
</file>