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9" r:id="rId4"/>
    <p:sldId id="261" r:id="rId5"/>
    <p:sldId id="258" r:id="rId6"/>
    <p:sldId id="260" r:id="rId7"/>
    <p:sldId id="257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1285860"/>
            <a:ext cx="67151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Единицы 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измерения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массы</a:t>
            </a:r>
            <a:endParaRPr lang="ru-RU" sz="6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3714752"/>
            <a:ext cx="2519361" cy="251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14290"/>
            <a:ext cx="77941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 Black" pitchFamily="34" charset="0"/>
              </a:rPr>
              <a:t>Какова масса тыквы?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15206" y="2357430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5 кг</a:t>
            </a:r>
            <a:endParaRPr lang="ru-RU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500414" cy="563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1500174"/>
            <a:ext cx="15716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1857364"/>
            <a:ext cx="84247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571612"/>
            <a:ext cx="810821" cy="147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1285860"/>
            <a:ext cx="132307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Группа 13"/>
          <p:cNvGrpSpPr/>
          <p:nvPr/>
        </p:nvGrpSpPr>
        <p:grpSpPr>
          <a:xfrm>
            <a:off x="4929190" y="1857364"/>
            <a:ext cx="857256" cy="1285884"/>
            <a:chOff x="2190750" y="3214686"/>
            <a:chExt cx="1023928" cy="1476839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626"/>
            <a:stretch>
              <a:fillRect/>
            </a:stretch>
          </p:blipFill>
          <p:spPr bwMode="auto">
            <a:xfrm>
              <a:off x="2190750" y="3214686"/>
              <a:ext cx="1023928" cy="1476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2421138" y="3953107"/>
              <a:ext cx="696429" cy="388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</a:rPr>
                <a:t>500г</a:t>
              </a:r>
              <a:endParaRPr lang="ru-RU" sz="1600" b="1" dirty="0"/>
            </a:p>
          </p:txBody>
        </p:sp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785926"/>
            <a:ext cx="84247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1857364"/>
            <a:ext cx="84247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143768" y="2214554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5 кг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357166"/>
            <a:ext cx="57438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Arial Black" pitchFamily="34" charset="0"/>
              </a:rPr>
              <a:t>Проверь себя!</a:t>
            </a:r>
            <a:endParaRPr lang="ru-RU" sz="5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785926"/>
            <a:ext cx="34259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370кг + 9кг = 379кг</a:t>
            </a:r>
          </a:p>
          <a:p>
            <a:endParaRPr lang="ru-RU" sz="3200" dirty="0" smtClean="0"/>
          </a:p>
          <a:p>
            <a:r>
              <a:rPr lang="ru-RU" sz="3200" dirty="0" smtClean="0"/>
              <a:t>46г + 800г = 846г</a:t>
            </a:r>
          </a:p>
          <a:p>
            <a:endParaRPr lang="ru-RU" sz="3200" dirty="0" smtClean="0"/>
          </a:p>
          <a:p>
            <a:r>
              <a:rPr lang="ru-RU" sz="3200" dirty="0" smtClean="0"/>
              <a:t>504г – 500г = 4г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3000372"/>
            <a:ext cx="363432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383кг - 80кг = 303кг</a:t>
            </a:r>
          </a:p>
          <a:p>
            <a:endParaRPr lang="ru-RU" sz="3200" dirty="0" smtClean="0"/>
          </a:p>
          <a:p>
            <a:r>
              <a:rPr lang="ru-RU" sz="3200" dirty="0" smtClean="0"/>
              <a:t>400кг + 16кг = 416кг</a:t>
            </a:r>
          </a:p>
          <a:p>
            <a:endParaRPr lang="ru-RU" sz="3200" dirty="0" smtClean="0"/>
          </a:p>
          <a:p>
            <a:r>
              <a:rPr lang="ru-RU" sz="3200" dirty="0" smtClean="0"/>
              <a:t>736г – 36г = 700г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14282" y="714356"/>
            <a:ext cx="4297971" cy="4299551"/>
            <a:chOff x="214282" y="714356"/>
            <a:chExt cx="4297971" cy="429955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714356"/>
              <a:ext cx="3884156" cy="3643338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214282" y="4429132"/>
              <a:ext cx="42979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rgbClr val="C00000"/>
                  </a:solidFill>
                  <a:latin typeface="Arial Black" pitchFamily="34" charset="0"/>
                </a:rPr>
                <a:t>Ювелирные весы</a:t>
              </a:r>
              <a:endParaRPr lang="ru-RU" sz="32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143372" y="500042"/>
            <a:ext cx="5357850" cy="5863564"/>
            <a:chOff x="4143372" y="500042"/>
            <a:chExt cx="5357850" cy="586356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500042"/>
              <a:ext cx="4929222" cy="4929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4143372" y="5286388"/>
              <a:ext cx="472757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dirty="0" smtClean="0">
                  <a:solidFill>
                    <a:srgbClr val="C00000"/>
                  </a:solidFill>
                  <a:latin typeface="Arial Black" pitchFamily="34" charset="0"/>
                </a:rPr>
                <a:t>Крановые</a:t>
              </a:r>
            </a:p>
            <a:p>
              <a:pPr algn="ctr"/>
              <a:r>
                <a:rPr lang="ru-RU" sz="3200" dirty="0" smtClean="0">
                  <a:solidFill>
                    <a:srgbClr val="C00000"/>
                  </a:solidFill>
                  <a:latin typeface="Arial Black" pitchFamily="34" charset="0"/>
                </a:rPr>
                <a:t>электронные  весы</a:t>
              </a:r>
              <a:endParaRPr lang="ru-RU" sz="32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286248" y="1559690"/>
            <a:ext cx="4644220" cy="4525787"/>
            <a:chOff x="4286248" y="1559690"/>
            <a:chExt cx="4644220" cy="4525787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314" y="1559690"/>
              <a:ext cx="4000528" cy="4464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4286248" y="5500702"/>
              <a:ext cx="46442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rgbClr val="C00000"/>
                  </a:solidFill>
                  <a:latin typeface="Arial Black" pitchFamily="34" charset="0"/>
                </a:rPr>
                <a:t>Электронные весы</a:t>
              </a:r>
              <a:endParaRPr lang="ru-RU" sz="32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14282" y="571480"/>
            <a:ext cx="4702661" cy="4156675"/>
            <a:chOff x="214282" y="571480"/>
            <a:chExt cx="4702661" cy="41566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282" y="571480"/>
              <a:ext cx="4702661" cy="3429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14282" y="4143380"/>
              <a:ext cx="41488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dirty="0" smtClean="0">
                  <a:solidFill>
                    <a:srgbClr val="C00000"/>
                  </a:solidFill>
                  <a:latin typeface="Arial Black" pitchFamily="34" charset="0"/>
                </a:rPr>
                <a:t>Напольные весы</a:t>
              </a:r>
              <a:endParaRPr lang="ru-RU" sz="3200" dirty="0">
                <a:solidFill>
                  <a:srgbClr val="C00000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3286124"/>
            <a:ext cx="4071966" cy="325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857356" y="5786454"/>
            <a:ext cx="4714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Весы медицинские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85850" y="500042"/>
            <a:ext cx="492922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3468" y="285729"/>
            <a:ext cx="3861935" cy="221457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2643182"/>
            <a:ext cx="3122752" cy="211454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3597191"/>
            <a:ext cx="3286148" cy="326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5715016"/>
            <a:ext cx="4643470" cy="529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Механические весы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3357586" cy="362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42" y="285728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785927"/>
            <a:ext cx="2714644" cy="338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2928934"/>
            <a:ext cx="4935469" cy="328614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428604"/>
            <a:ext cx="4667283" cy="350046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357166"/>
            <a:ext cx="72587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Arial Black" pitchFamily="34" charset="0"/>
              </a:rPr>
              <a:t>кило</a:t>
            </a:r>
            <a:r>
              <a:rPr lang="ru-RU" sz="8800" b="1" dirty="0" smtClean="0">
                <a:solidFill>
                  <a:srgbClr val="C00000"/>
                </a:solidFill>
                <a:latin typeface="Arial Black" pitchFamily="34" charset="0"/>
              </a:rPr>
              <a:t>грамм</a:t>
            </a:r>
            <a:endParaRPr lang="ru-RU" sz="8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857628"/>
            <a:ext cx="2376485" cy="237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2428868"/>
            <a:ext cx="78870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Arial Black" pitchFamily="34" charset="0"/>
              </a:rPr>
              <a:t>«кило» </a:t>
            </a:r>
            <a:r>
              <a:rPr lang="ru-RU" sz="6600" b="1" dirty="0" smtClean="0">
                <a:solidFill>
                  <a:srgbClr val="002060"/>
                </a:solidFill>
                <a:latin typeface="Arial Black" pitchFamily="34" charset="0"/>
              </a:rPr>
              <a:t>-</a:t>
            </a:r>
            <a:r>
              <a:rPr lang="ru-RU" sz="66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6600" b="1" dirty="0" smtClean="0">
                <a:solidFill>
                  <a:srgbClr val="002060"/>
                </a:solidFill>
                <a:latin typeface="Arial Black" pitchFamily="34" charset="0"/>
              </a:rPr>
              <a:t>тысяча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642918"/>
            <a:ext cx="58144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1 кг = 1000г</a:t>
            </a:r>
            <a:endParaRPr lang="ru-RU" sz="6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785926"/>
            <a:ext cx="4805377" cy="4805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142852"/>
            <a:ext cx="46089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ial Black" pitchFamily="34" charset="0"/>
              </a:rPr>
              <a:t>Прочитай!</a:t>
            </a:r>
            <a:endParaRPr lang="ru-RU" sz="6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48" y="1285860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26 кг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5206" y="3143248"/>
            <a:ext cx="1640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125 г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2714620"/>
            <a:ext cx="2579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/>
              <a:t>4кг 300г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5000636"/>
            <a:ext cx="29306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/>
              <a:t>30кг 130г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24" y="4286256"/>
            <a:ext cx="2579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/>
              <a:t>16кг 80г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2000240"/>
            <a:ext cx="20369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/>
              <a:t>1000г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81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Natasha</cp:lastModifiedBy>
  <cp:revision>10</cp:revision>
  <dcterms:modified xsi:type="dcterms:W3CDTF">2013-03-01T15:35:12Z</dcterms:modified>
</cp:coreProperties>
</file>