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4C0BA-5261-4D1F-80B0-068D6572E0F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7C6A3-FFD4-4023-8D19-7E792C3F83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psearch&amp;text=%D0%BF%D1%80%D0%B5%D0%B7%D0%B5%D0%BD%D1%82%D0%B0%D1%86%D0%B8%D1%8F%20%D0%BE%D1%80%D0%B3%D0%B0%D0%BD%D1%8B%20%D0%B2%D1%8B%D0%B4%D0%B5%D0%BB%D0%B5%D0%BD%D0%B8%D1%8F%203%20%D0%BA%D0%BB%D0%B0%D1%81%D1%81&amp;noreask=1&amp;img_url=http%3A%2F%2Fprezentacii.com%2Fuploads%2Fposts%2F2012-02%2F1329686679_vydelenie.jpg&amp;pos=25&amp;rpt=simage&amp;lr=11374&amp;noj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900igr.net/datas/biologija/Kozha-cheloveka/0006-006-Gigiena-kozhi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900igr.net/datas/biologija/Vydelitelnaja-sistema/0006-006-Ot-pochek-otkhodjat-dva-mochetochnik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irbiologii.ru/wp-content/uploads/2011/09/mochevydelitelnay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hpz.ru/wp-content/uploads/2012/01/%D0%9D%D0%90%D0%94%D0%9F%D0%9E%D0%A7%D0%95%D0%A7%D0%9D%D0%98%D0%9A%D0%98.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rezentacii.com/uploads/posts/2012-05/1336948011_kozh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ajena.com/pictures/skin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3-tub-ru.yandex.net/i?id=541252382-0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900igr.net/datas/obg/Ozhog/0012-012-Nedopustimo-Sdirat-s-poverkhnosti-kozhi-odezhdu-vskryvat-puzy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5" name="Picture 3" descr="http://900igr.net/datas/biologija/Kozha-cheloveka/0006-006-Gigiena-kozh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18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900igr.net/datas/biologija/Urok-Kozha/0032-032-Eto-interes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7" name="Picture 3" descr="http://900igr.net/datas/biologija/Vydelitelnaja-sistema/0006-006-Ot-pochek-otkhodjat-dva-mochetochnik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18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mirbiologii.ru/wp-content/uploads/2011/09/mochevydelitelnay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44008" y="3645024"/>
            <a:ext cx="4248472" cy="278092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3" name="Picture 3" descr="http://chpz.ru/wp-content/uploads/2012/01/%D0%9D%D0%90%D0%94%D0%9F%D0%9E%D0%A7%D0%95%D0%A7%D0%9D%D0%98%D0%9A%D0%98.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3864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1" name="Picture 3" descr="http://prezentacii.com/uploads/posts/2012-05/1336948011_kozh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autodva.ru/i/img/chto_takoe_kozha/image-42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5" name="Picture 3" descr="http://www.bajena.com/pictures/sk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0"/>
            <a:ext cx="912108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900igr.net/datas/okruzhajuschij-mir/Znachenie-kozhi/0005-005-Koz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900igr.net/datas/okruzhajuschij-mir/CHuvstva-cheloveka/0005-005-Koz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03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2013-02-07T21:40:00Z</dcterms:created>
  <dcterms:modified xsi:type="dcterms:W3CDTF">2013-02-07T22:36:21Z</dcterms:modified>
</cp:coreProperties>
</file>