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B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8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7C65-85B3-4E3B-B3EF-A51925B306D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9CC-467F-45CB-B75E-6BF97EE728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7C65-85B3-4E3B-B3EF-A51925B306D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9CC-467F-45CB-B75E-6BF97EE728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7C65-85B3-4E3B-B3EF-A51925B306D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9CC-467F-45CB-B75E-6BF97EE728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7C65-85B3-4E3B-B3EF-A51925B306D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9CC-467F-45CB-B75E-6BF97EE728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7C65-85B3-4E3B-B3EF-A51925B306D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9CC-467F-45CB-B75E-6BF97EE728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7C65-85B3-4E3B-B3EF-A51925B306D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9CC-467F-45CB-B75E-6BF97EE728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7C65-85B3-4E3B-B3EF-A51925B306D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9CC-467F-45CB-B75E-6BF97EE728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7C65-85B3-4E3B-B3EF-A51925B306D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9CC-467F-45CB-B75E-6BF97EE728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7C65-85B3-4E3B-B3EF-A51925B306D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9CC-467F-45CB-B75E-6BF97EE728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7C65-85B3-4E3B-B3EF-A51925B306D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9CC-467F-45CB-B75E-6BF97EE728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7C65-85B3-4E3B-B3EF-A51925B306D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9CC-467F-45CB-B75E-6BF97EE728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27C65-85B3-4E3B-B3EF-A51925B306D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89CC-467F-45CB-B75E-6BF97EE728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Svetlana\&#1052;&#1086;&#1080;%20&#1076;&#1086;&#1082;&#1091;&#1084;&#1077;&#1085;&#1090;&#1099;\&#1052;&#1086;&#1080;%20&#1088;&#1080;&#1089;&#1091;&#1085;&#1082;&#1080;\&#1041;&#1072;&#1089;&#1085;&#1080;%20&#1050;&#1088;&#1099;&#1083;&#1086;&#1074;&#1072;\1e74c56.m3u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Svetlana\&#1052;&#1086;&#1080;%20&#1076;&#1086;&#1082;&#1091;&#1084;&#1077;&#1085;&#1090;&#1099;\&#1052;&#1086;&#1103;%20&#1084;&#1091;&#1079;&#1099;&#1082;&#1072;\&#1057;&#1083;&#1086;&#1085;%20&#1080;%20&#1052;&#1086;&#1089;&#1100;&#1082;&#1072;.mp3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6314" y="928670"/>
            <a:ext cx="3714776" cy="25545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И.А. Крылов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14290"/>
            <a:ext cx="92869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 урок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17k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71480"/>
            <a:ext cx="3810000" cy="28765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3714752"/>
            <a:ext cx="3786214" cy="200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Известность всенародного баснописца, дедушки Крылова была настолько велика, что к его пятидесятилетнему юбилею император приказал выпустить специальную медаль, чествующую литератора.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1000108"/>
            <a:ext cx="3786214" cy="200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071546"/>
            <a:ext cx="1372531" cy="17637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57752" y="3714752"/>
            <a:ext cx="3786214" cy="2000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 descr="памят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857628"/>
            <a:ext cx="1714512" cy="18097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29190" y="1285860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Похоронен в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г. Санкт-Петербурге на кладбище Александро-Невской лавры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6" y="4143380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Памятник в Летнем саду (скульптор Клодт)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42852"/>
            <a:ext cx="3429024" cy="31432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724252"/>
            <a:ext cx="3500462" cy="29194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3786190"/>
            <a:ext cx="3214710" cy="28480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142852"/>
            <a:ext cx="3429024" cy="31432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веласкес эзо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14290"/>
            <a:ext cx="171450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жан де лафонт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85728"/>
            <a:ext cx="2507706" cy="250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михалков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9082" y="3714752"/>
            <a:ext cx="246556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714612" y="1142984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Эзоп (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VI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век до н.э.)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285749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Жан де Лафонтен (1621-1695)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364331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БАСНОПИСЦЫ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592933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С.В. Михалков (1913-2009)</a:t>
            </a:r>
            <a:endParaRPr lang="ru-RU" dirty="0"/>
          </a:p>
        </p:txBody>
      </p:sp>
      <p:pic>
        <p:nvPicPr>
          <p:cNvPr id="15" name="Рисунок 14" descr="портре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4071942"/>
            <a:ext cx="2018388" cy="2428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857760"/>
            <a:ext cx="7143800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4925809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«Его басни … обратились в народные пословицы, а народные пословицы живут с народом…»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В.А.Жуковский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5857892"/>
            <a:ext cx="7215238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600076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«Его басни переживут века»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К.Н. Батюшков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14290"/>
            <a:ext cx="7143800" cy="45005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357166"/>
            <a:ext cx="6715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11 лет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будущий баснописец уже поступил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работу, переписывал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бумаги, разносил пакеты с документами, чинил гусиные перья, которые в то время использовали для письма. Да ещё потихоньку читал книги, которые остались после отца.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Он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много читал, этим восполняя недостаток образования. Ему удалось выучить французский язык, а позже – итальянский и греческий.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И.А. Крылов написал более 200 басен,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обогатил русский язык крылатыми, образными, остроумными выражениями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своих произведениях он изображал жизнь и нравы своих современников, их недостатки. Открыто об этом говорить было нельзя. Поэтому автор высмеивал человеческие пороки через образы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животных: «Люблю, где случай есть, пороки пощипать». Сам он гордился тем, что его произведения читаемы и любимы.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86314" y="1571612"/>
            <a:ext cx="3786214" cy="13542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Басня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– краткий нравоучительный рассказ, в котором персонажами являются люди, животные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4000504"/>
            <a:ext cx="3214710" cy="16619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Нравоучительный рассказ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– это рассказ, в котором есть мораль, внушение нравственных правил.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4071942"/>
            <a:ext cx="3214710" cy="13542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Мораль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– это вывод или поучение, в котором выражена главная мысль басни.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285860"/>
            <a:ext cx="342902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Назовите значение слова «басня».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1500174"/>
            <a:ext cx="350046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Назовите значение словосочетания «нравоучительный рассказ».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2071678"/>
            <a:ext cx="335758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Назовите значение слова «мораль».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4" grpId="0" animBg="1"/>
      <p:bldP spid="6" grpId="0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357298"/>
            <a:ext cx="35719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71B03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Басня 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«Чиж и Голубь».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И. А. Крылов.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1e74c56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643702" y="2000240"/>
            <a:ext cx="304800" cy="304800"/>
          </a:xfrm>
          <a:prstGeom prst="rect">
            <a:avLst/>
          </a:prstGeom>
        </p:spPr>
      </p:pic>
      <p:pic>
        <p:nvPicPr>
          <p:cNvPr id="5" name="Рисунок 4" descr="golu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500438"/>
            <a:ext cx="4357718" cy="3268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carduelis_spinus_ha3_01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5143512"/>
            <a:ext cx="2092862" cy="1614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3571900" cy="31432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500042"/>
            <a:ext cx="342902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Определите в тексте и прочитайте строки с этими словами: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западня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силок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злодейка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запутался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издевался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214290"/>
            <a:ext cx="3429024" cy="22145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628" y="500042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Определите героя по его характеристике: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самоуверенный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бесчувственный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эгоист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000504"/>
            <a:ext cx="3571900" cy="2500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28662" y="4643446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Выучите басню наизусть.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736"/>
            <a:ext cx="3714776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Назовите значение слова «басня», «мораль».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314" y="1428736"/>
            <a:ext cx="3857652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Басня </a:t>
            </a:r>
          </a:p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«Слон и Моська»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И.А. Крылов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слон и...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000504"/>
            <a:ext cx="73152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142852"/>
            <a:ext cx="92869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2 урок</a:t>
            </a:r>
            <a:endParaRPr lang="ru-RU" dirty="0"/>
          </a:p>
        </p:txBody>
      </p:sp>
      <p:pic>
        <p:nvPicPr>
          <p:cNvPr id="6" name="Слон и Мось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142984"/>
            <a:ext cx="3714776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диковинка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зеваки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забияка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отколе</a:t>
            </a:r>
          </a:p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Шавка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Слон..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007" y="785793"/>
            <a:ext cx="6849703" cy="5188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7786742" cy="4770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Определите мораль басни «Слон и Моська», используя предложенные высказывания: 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- «Смотри, уж ты хрипишь, а он себе идет вперед и лаю твоего совсем не примечает».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- «Вот то-то мне и духу придает, что я совсем без драки, могу попасть в большие забияки».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- «Ай, Моська! Знать, она сильна, что лает на слона!»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714488"/>
            <a:ext cx="785818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«Ай, Моська! Знать, она сильна, что лает на слона!»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441</Words>
  <Application>Microsoft Office PowerPoint</Application>
  <PresentationFormat>Экран (4:3)</PresentationFormat>
  <Paragraphs>52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svetlana</dc:creator>
  <cp:lastModifiedBy>svetlana</cp:lastModifiedBy>
  <cp:revision>37</cp:revision>
  <dcterms:created xsi:type="dcterms:W3CDTF">2012-02-06T14:20:42Z</dcterms:created>
  <dcterms:modified xsi:type="dcterms:W3CDTF">2012-02-09T20:07:50Z</dcterms:modified>
</cp:coreProperties>
</file>