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63" r:id="rId4"/>
    <p:sldId id="264" r:id="rId5"/>
    <p:sldId id="270" r:id="rId6"/>
    <p:sldId id="269" r:id="rId7"/>
    <p:sldId id="259" r:id="rId8"/>
    <p:sldId id="271" r:id="rId9"/>
    <p:sldId id="260" r:id="rId10"/>
    <p:sldId id="261" r:id="rId11"/>
    <p:sldId id="273" r:id="rId12"/>
    <p:sldId id="274" r:id="rId13"/>
    <p:sldId id="266" r:id="rId14"/>
    <p:sldId id="272" r:id="rId15"/>
    <p:sldId id="265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Табличное умножение и деление. Бобёр.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Составил: Безвершенко Наталья </a:t>
            </a:r>
          </a:p>
          <a:p>
            <a:r>
              <a:rPr lang="ru-RU" dirty="0" smtClean="0"/>
              <a:t>Александровна,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ГБС(К)ОУШ № 8 г. Ейска.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Admin\Мои документы\Мои рисунки\beav1011_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8604"/>
            <a:ext cx="3714744" cy="4389437"/>
          </a:xfrm>
          <a:prstGeom prst="rect">
            <a:avLst/>
          </a:prstGeom>
          <a:noFill/>
        </p:spPr>
      </p:pic>
      <p:pic>
        <p:nvPicPr>
          <p:cNvPr id="5" name="Picture 2" descr="C:\Documents and Settings\Admin\Мои документы\Мои рисунки\castorocauda%20rep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14422"/>
            <a:ext cx="4101703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2x6=                       </a:t>
            </a:r>
            <a:r>
              <a:rPr lang="ru-RU" sz="5400" dirty="0" smtClean="0"/>
              <a:t>  </a:t>
            </a:r>
            <a:r>
              <a:rPr lang="en-US" sz="5400" dirty="0" smtClean="0"/>
              <a:t>+3=</a:t>
            </a:r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>      </a:t>
            </a:r>
            <a:r>
              <a:rPr lang="en-US" sz="5400" dirty="0" smtClean="0"/>
              <a:t>:4=                      :6= </a:t>
            </a:r>
            <a:endParaRPr lang="ru-RU" sz="5400" dirty="0" smtClean="0"/>
          </a:p>
          <a:p>
            <a:pPr>
              <a:buNone/>
            </a:pPr>
            <a:r>
              <a:rPr lang="en-US" sz="5400" dirty="0" smtClean="0"/>
              <a:t> </a:t>
            </a:r>
            <a:r>
              <a:rPr lang="ru-RU" sz="5400" dirty="0" smtClean="0"/>
              <a:t>      </a:t>
            </a:r>
            <a:r>
              <a:rPr lang="en-US" sz="5400" dirty="0" smtClean="0"/>
              <a:t>x9=                    x5 = 25</a:t>
            </a:r>
            <a:endParaRPr lang="ru-RU" sz="5400" dirty="0" smtClean="0"/>
          </a:p>
          <a:p>
            <a:endParaRPr lang="ru-RU" sz="5400" dirty="0"/>
          </a:p>
        </p:txBody>
      </p:sp>
      <p:sp>
        <p:nvSpPr>
          <p:cNvPr id="4" name="Овал 3"/>
          <p:cNvSpPr/>
          <p:nvPr/>
        </p:nvSpPr>
        <p:spPr>
          <a:xfrm>
            <a:off x="1928794" y="1928802"/>
            <a:ext cx="914400" cy="9144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00034" y="2857496"/>
            <a:ext cx="914400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000504"/>
            <a:ext cx="9144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2928934"/>
            <a:ext cx="9144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643174" y="3857628"/>
            <a:ext cx="1060704" cy="914400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000628" y="1928802"/>
            <a:ext cx="1060704" cy="914400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429520" y="2357430"/>
            <a:ext cx="914400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143504" y="3214686"/>
            <a:ext cx="914400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000628" y="3857628"/>
            <a:ext cx="914400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429520" y="3071810"/>
            <a:ext cx="914400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2x6=                       </a:t>
            </a:r>
            <a:r>
              <a:rPr lang="ru-RU" sz="5400" dirty="0" smtClean="0"/>
              <a:t>  </a:t>
            </a:r>
            <a:r>
              <a:rPr lang="en-US" sz="5400" dirty="0" smtClean="0"/>
              <a:t>+3=</a:t>
            </a:r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>      </a:t>
            </a:r>
            <a:r>
              <a:rPr lang="en-US" sz="5400" dirty="0" smtClean="0"/>
              <a:t>:4=                      :6= </a:t>
            </a:r>
            <a:endParaRPr lang="ru-RU" sz="5400" dirty="0" smtClean="0"/>
          </a:p>
          <a:p>
            <a:pPr>
              <a:buNone/>
            </a:pPr>
            <a:r>
              <a:rPr lang="en-US" sz="5400" dirty="0" smtClean="0"/>
              <a:t> </a:t>
            </a:r>
            <a:r>
              <a:rPr lang="ru-RU" sz="5400" dirty="0" smtClean="0"/>
              <a:t>      </a:t>
            </a:r>
            <a:r>
              <a:rPr lang="en-US" sz="5400" dirty="0" smtClean="0"/>
              <a:t>x9=                    x5 = 25</a:t>
            </a:r>
            <a:endParaRPr lang="ru-RU" sz="5400" dirty="0" smtClean="0"/>
          </a:p>
          <a:p>
            <a:endParaRPr lang="ru-RU" sz="5400" dirty="0"/>
          </a:p>
        </p:txBody>
      </p:sp>
      <p:sp>
        <p:nvSpPr>
          <p:cNvPr id="4" name="Овал 3"/>
          <p:cNvSpPr/>
          <p:nvPr/>
        </p:nvSpPr>
        <p:spPr>
          <a:xfrm>
            <a:off x="1928794" y="1928802"/>
            <a:ext cx="914400" cy="9144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12</a:t>
            </a:r>
            <a:endParaRPr lang="ru-RU" sz="4400" dirty="0"/>
          </a:p>
        </p:txBody>
      </p:sp>
      <p:sp>
        <p:nvSpPr>
          <p:cNvPr id="5" name="Овал 4"/>
          <p:cNvSpPr/>
          <p:nvPr/>
        </p:nvSpPr>
        <p:spPr>
          <a:xfrm>
            <a:off x="500034" y="2857496"/>
            <a:ext cx="914400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12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000504"/>
            <a:ext cx="9144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2928934"/>
            <a:ext cx="9144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3</a:t>
            </a:r>
            <a:endParaRPr lang="ru-RU" sz="4400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643174" y="3857628"/>
            <a:ext cx="1060704" cy="914400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27</a:t>
            </a:r>
            <a:endParaRPr lang="ru-RU" sz="2800" b="1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000628" y="1928802"/>
            <a:ext cx="1060704" cy="914400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27</a:t>
            </a:r>
            <a:endParaRPr lang="ru-RU" sz="2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429520" y="2357430"/>
            <a:ext cx="914400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30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143504" y="3214686"/>
            <a:ext cx="914400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30</a:t>
            </a:r>
            <a:endParaRPr lang="ru-RU" sz="4000" dirty="0"/>
          </a:p>
        </p:txBody>
      </p:sp>
      <p:sp>
        <p:nvSpPr>
          <p:cNvPr id="14" name="Овал 13"/>
          <p:cNvSpPr/>
          <p:nvPr/>
        </p:nvSpPr>
        <p:spPr>
          <a:xfrm>
            <a:off x="5000628" y="3857628"/>
            <a:ext cx="914400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  <p:sp>
        <p:nvSpPr>
          <p:cNvPr id="15" name="Овал 14"/>
          <p:cNvSpPr/>
          <p:nvPr/>
        </p:nvSpPr>
        <p:spPr>
          <a:xfrm>
            <a:off x="7429520" y="3071810"/>
            <a:ext cx="914400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Admin\Мои документы\Мои рисунки\iCA11G2S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85794"/>
            <a:ext cx="4000528" cy="2786082"/>
          </a:xfrm>
          <a:prstGeom prst="rect">
            <a:avLst/>
          </a:prstGeom>
          <a:noFill/>
        </p:spPr>
      </p:pic>
      <p:pic>
        <p:nvPicPr>
          <p:cNvPr id="5" name="Picture 4" descr="C:\Documents and Settings\Admin\Мои документы\Мои рисунки\beav1006_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571876"/>
            <a:ext cx="3929090" cy="2798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eaver-pal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4348" y="571481"/>
            <a:ext cx="7929617" cy="57531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3" descr="gallery379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58" y="214291"/>
            <a:ext cx="4714908" cy="3500462"/>
          </a:xfrm>
        </p:spPr>
      </p:pic>
      <p:pic>
        <p:nvPicPr>
          <p:cNvPr id="8" name="Содержимое 5" descr="212804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286248" y="3214685"/>
            <a:ext cx="4429156" cy="335597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" pitchFamily="2" charset="0"/>
              </a:rPr>
              <a:t>Задача</a:t>
            </a:r>
            <a:endParaRPr lang="ru-RU" dirty="0">
              <a:solidFill>
                <a:schemeClr val="tx1"/>
              </a:solidFill>
              <a:latin typeface="Times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472518" cy="44672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" pitchFamily="2" charset="0"/>
              </a:rPr>
              <a:t>Стволов – </a:t>
            </a:r>
            <a:r>
              <a:rPr lang="ru-RU" sz="4000" b="1" dirty="0" smtClean="0">
                <a:latin typeface="Times" pitchFamily="2" charset="0"/>
              </a:rPr>
              <a:t>7 </a:t>
            </a:r>
            <a:r>
              <a:rPr lang="ru-RU" sz="4000" dirty="0" smtClean="0">
                <a:latin typeface="Times" pitchFamily="2" charset="0"/>
              </a:rPr>
              <a:t>шт. </a:t>
            </a:r>
          </a:p>
          <a:p>
            <a:pPr>
              <a:buNone/>
            </a:pPr>
            <a:r>
              <a:rPr lang="ru-RU" sz="4000" dirty="0" smtClean="0">
                <a:latin typeface="Times" pitchFamily="2" charset="0"/>
              </a:rPr>
              <a:t>Веток - ? в </a:t>
            </a:r>
            <a:r>
              <a:rPr lang="ru-RU" sz="4000" b="1" dirty="0" smtClean="0">
                <a:latin typeface="Times" pitchFamily="2" charset="0"/>
              </a:rPr>
              <a:t>6</a:t>
            </a:r>
            <a:r>
              <a:rPr lang="ru-RU" sz="4000" dirty="0" smtClean="0">
                <a:latin typeface="Times" pitchFamily="2" charset="0"/>
              </a:rPr>
              <a:t> раз больше, чем,     </a:t>
            </a:r>
            <a:r>
              <a:rPr lang="en-US" sz="4000" b="1" u="sng" dirty="0" smtClean="0">
                <a:latin typeface="Times" pitchFamily="2" charset="0"/>
              </a:rPr>
              <a:t>?</a:t>
            </a:r>
            <a:r>
              <a:rPr lang="ru-RU" sz="4000" b="1" dirty="0" smtClean="0">
                <a:latin typeface="Times" pitchFamily="2" charset="0"/>
              </a:rPr>
              <a:t> </a:t>
            </a:r>
            <a:endParaRPr lang="ru-RU" sz="4000" b="1" u="sng" dirty="0" smtClean="0">
              <a:latin typeface="Times" pitchFamily="2" charset="0"/>
            </a:endParaRPr>
          </a:p>
          <a:p>
            <a:pPr>
              <a:buNone/>
            </a:pPr>
            <a:r>
              <a:rPr lang="ru-RU" sz="4000" dirty="0" smtClean="0">
                <a:latin typeface="Times" pitchFamily="2" charset="0"/>
              </a:rPr>
              <a:t>                        Решение. </a:t>
            </a:r>
            <a:endParaRPr lang="ru-RU" sz="4000" dirty="0">
              <a:latin typeface="Times" pitchFamily="2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6465107" y="2536025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4214810" y="2143116"/>
            <a:ext cx="26432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авая фигурная скобка 25"/>
          <p:cNvSpPr/>
          <p:nvPr/>
        </p:nvSpPr>
        <p:spPr>
          <a:xfrm>
            <a:off x="7000892" y="1857364"/>
            <a:ext cx="285752" cy="13573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" pitchFamily="2" charset="0"/>
              </a:rPr>
              <a:t>Я узнал на уроке………</a:t>
            </a:r>
          </a:p>
          <a:p>
            <a:pPr>
              <a:buNone/>
            </a:pPr>
            <a:r>
              <a:rPr lang="ru-RU" sz="4000" dirty="0" smtClean="0">
                <a:latin typeface="Times" pitchFamily="2" charset="0"/>
              </a:rPr>
              <a:t>Мне понравилось……….</a:t>
            </a:r>
          </a:p>
          <a:p>
            <a:pPr>
              <a:buNone/>
            </a:pPr>
            <a:r>
              <a:rPr lang="ru-RU" sz="4000" dirty="0" smtClean="0">
                <a:latin typeface="Times" pitchFamily="2" charset="0"/>
              </a:rPr>
              <a:t>Я научился…………..</a:t>
            </a:r>
          </a:p>
          <a:p>
            <a:pPr>
              <a:buNone/>
            </a:pPr>
            <a:r>
              <a:rPr lang="ru-RU" sz="4000" dirty="0" smtClean="0">
                <a:latin typeface="Times" pitchFamily="2" charset="0"/>
              </a:rPr>
              <a:t>Я ещё повторю…………</a:t>
            </a:r>
            <a:endParaRPr lang="ru-RU" sz="4000" dirty="0">
              <a:latin typeface="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Administrator\Рабочий стол\b913fbu-96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1863285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4497 -0.02871 L 0.73698 0.67476 " pathEditMode="relative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3698 0.67476 L -0.0191 0.6851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09 0.68518 L -0.01909 0.02361 " pathEditMode="relative" ptsTypes="AA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2.96296E-6 L 0.7717 -0.0421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Administrator\Рабочий стол\b913fbu-96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3071810"/>
            <a:ext cx="2357454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03 0.00139 C 0.13402 -0.08796 0.08402 -0.16527 0.01701 -0.1706 C -0.04705 -0.17731 -0.10695 -0.11736 -0.11094 -0.03055 C -0.11598 0.04931 -0.07396 0.12408 -0.01389 0.1294 C 0.04097 0.13334 0.09305 0.08403 0.09705 0.00949 C 0.10104 -0.05856 0.06597 -0.12268 0.0151 -0.12801 C -0.03195 -0.13194 -0.07604 -0.09051 -0.079 -0.02801 C -0.08195 0.02801 -0.054 0.08264 -0.01198 0.08542 C 0.02604 0.08936 0.06198 0.05741 0.0651 0.00672 C 0.06701 -0.03865 0.046 -0.08264 0.01302 -0.08518 C -0.01598 -0.08796 -0.04497 -0.06389 -0.04705 -0.02523 C -0.04896 0.00811 -0.03403 0.04005 -0.0099 0.04283 C 0.01007 0.04537 0.03107 0.03079 0.03211 0.00417 C 0.03402 -0.01736 0.02604 -0.04004 0.01111 -0.04259 C -0.00104 -0.04259 -0.01302 -0.03726 -0.01493 -0.02268 C -0.01598 -0.01319 -0.01389 -0.00393 -0.00799 -3.7037E-6 C -0.00504 0.00139 -0.00295 0.00139 3.33333E-6 -3.7037E-6 " pathEditMode="relative" rAng="0" ptsTypes="fffffffff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04 0.00139 C 0.13403 -0.08797 0.08403 -0.16528 0.01702 -0.1706 C -0.04705 -0.17732 -0.10694 -0.11736 -0.11094 -0.03056 C -0.11597 0.0493 -0.07396 0.12407 -0.01389 0.1294 C 0.04097 0.13333 0.09306 0.08402 0.09705 0.00949 C 0.10104 -0.05857 0.06597 -0.12269 0.01511 -0.12801 C -0.03194 -0.13195 -0.07604 -0.09051 -0.07899 -0.02801 C -0.08194 0.02801 -0.05399 0.08264 -0.01198 0.08541 C 0.02604 0.08935 0.06198 0.0574 0.06511 0.00671 C 0.06702 -0.03866 0.04601 -0.08264 0.01302 -0.08519 C -0.01597 -0.08797 -0.04496 -0.06389 -0.04705 -0.02523 C -0.04896 0.0081 -0.03403 0.04004 -0.00989 0.04282 C 0.01007 0.04537 0.03108 0.03078 0.03212 0.00416 C 0.03403 -0.01736 0.02604 -0.04005 0.01111 -0.0426 C -0.00104 -0.0426 -0.01302 -0.03727 -0.01493 -0.02269 C -0.01597 -0.0132 -0.01389 -0.00394 -0.00798 2.96296E-6 C -0.00503 0.00139 -0.00295 0.00139 -1.66667E-6 2.96296E-6 " pathEditMode="relative" rAng="0" ptsTypes="fffffffffffffffff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03 0.00139 C 0.13403 -0.08796 0.08403 -0.16527 0.01701 -0.1706 C -0.04705 -0.17731 -0.10695 -0.11736 -0.11094 -0.03055 C -0.11597 0.04931 -0.07396 0.12408 -0.01389 0.1294 C 0.04097 0.13334 0.09305 0.08403 0.09705 0.00949 C 0.10104 -0.05856 0.06597 -0.12268 0.0151 -0.12801 C -0.03195 -0.13194 -0.07604 -0.09051 -0.07899 -0.02801 C -0.08195 0.02801 -0.05399 0.08264 -0.01198 0.08542 C 0.02604 0.08936 0.06198 0.05741 0.0651 0.00672 C 0.06701 -0.03865 0.04601 -0.08264 0.01302 -0.08518 C -0.01597 -0.08796 -0.04497 -0.06389 -0.04705 -0.02523 C -0.04896 0.00811 -0.03403 0.04005 -0.0099 0.04283 C 0.01007 0.04537 0.03108 0.03079 0.03212 0.00417 C 0.03403 -0.01736 0.02604 -0.04004 0.01111 -0.04259 C -0.00104 -0.04259 -0.01302 -0.03726 -0.01493 -0.02268 C -0.01597 -0.01319 -0.01389 -0.00393 -0.00799 -3.7037E-6 C -0.00504 0.00139 -0.00295 0.00139 8.33333E-7 -3.7037E-6 " pathEditMode="relative" rAng="0" ptsTypes="fffffffffffffffff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Administrator\Рабочий стол\b913fbu-96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643446"/>
            <a:ext cx="2357454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375 -0.74306 L 0.74948 0.17037 L -0.06163 0.17037 L 0.34375 -0.74306 Z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358 -0.74306 L 0.72952 0.15995 L -0.04202 0.15995 L 0.34358 -0.74306 Z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18487" cy="1341438"/>
          </a:xfrm>
        </p:spPr>
        <p:txBody>
          <a:bodyPr/>
          <a:lstStyle/>
          <a:p>
            <a:pPr algn="ctr" eaLnBrk="1" hangingPunct="1"/>
            <a:r>
              <a:rPr lang="ru-RU" dirty="0" smtClean="0">
                <a:solidFill>
                  <a:schemeClr val="tx1"/>
                </a:solidFill>
              </a:rPr>
              <a:t>Давайте знакомиться!</a:t>
            </a:r>
          </a:p>
        </p:txBody>
      </p:sp>
      <p:pic>
        <p:nvPicPr>
          <p:cNvPr id="4" name="Содержимое 3" descr="397570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57289" y="1928801"/>
            <a:ext cx="6357983" cy="4429157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   </a:t>
            </a:r>
            <a:r>
              <a:rPr lang="ru-RU" dirty="0" smtClean="0">
                <a:solidFill>
                  <a:schemeClr val="tx1"/>
                </a:solidFill>
              </a:rPr>
              <a:t>Норы и хаты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0_21484_374fb79b_XL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14349" y="500042"/>
            <a:ext cx="4500594" cy="31432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Содержимое 3" descr="i-23737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000496" y="3357562"/>
            <a:ext cx="4643470" cy="33226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7" y="428605"/>
          <a:ext cx="7943847" cy="5786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7949"/>
                <a:gridCol w="2647949"/>
                <a:gridCol w="2647949"/>
              </a:tblGrid>
              <a:tr h="1928826">
                <a:tc>
                  <a:txBody>
                    <a:bodyPr/>
                    <a:lstStyle/>
                    <a:p>
                      <a:endParaRPr lang="ru-RU" sz="4000" dirty="0" smtClean="0">
                        <a:latin typeface="Times" pitchFamily="2" charset="0"/>
                      </a:endParaRPr>
                    </a:p>
                    <a:p>
                      <a:r>
                        <a:rPr lang="ru-RU" sz="4000" dirty="0" smtClean="0">
                          <a:latin typeface="Times" pitchFamily="2" charset="0"/>
                        </a:rPr>
                        <a:t>       20</a:t>
                      </a:r>
                    </a:p>
                    <a:p>
                      <a:endParaRPr lang="ru-RU" sz="4000" dirty="0">
                        <a:latin typeface="Time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 smtClean="0">
                        <a:latin typeface="Times" pitchFamily="2" charset="0"/>
                      </a:endParaRPr>
                    </a:p>
                    <a:p>
                      <a:r>
                        <a:rPr lang="ru-RU" sz="4000" dirty="0" smtClean="0">
                          <a:latin typeface="Times" pitchFamily="2" charset="0"/>
                        </a:rPr>
                        <a:t>     30</a:t>
                      </a:r>
                      <a:endParaRPr lang="ru-RU" sz="4000" dirty="0">
                        <a:latin typeface="Time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 smtClean="0">
                        <a:latin typeface="Times" pitchFamily="2" charset="0"/>
                      </a:endParaRPr>
                    </a:p>
                    <a:p>
                      <a:r>
                        <a:rPr lang="ru-RU" sz="4000" dirty="0" smtClean="0">
                          <a:latin typeface="Times" pitchFamily="2" charset="0"/>
                        </a:rPr>
                        <a:t>        100</a:t>
                      </a:r>
                      <a:endParaRPr lang="ru-RU" sz="4000" dirty="0">
                        <a:latin typeface="Times" pitchFamily="2" charset="0"/>
                      </a:endParaRPr>
                    </a:p>
                  </a:txBody>
                  <a:tcPr/>
                </a:tc>
              </a:tr>
              <a:tr h="1928826">
                <a:tc>
                  <a:txBody>
                    <a:bodyPr/>
                    <a:lstStyle/>
                    <a:p>
                      <a:endParaRPr lang="ru-RU" sz="4000" dirty="0" smtClean="0">
                        <a:latin typeface="Times" pitchFamily="2" charset="0"/>
                      </a:endParaRPr>
                    </a:p>
                    <a:p>
                      <a:r>
                        <a:rPr lang="ru-RU" sz="4000" dirty="0" smtClean="0">
                          <a:latin typeface="Times" pitchFamily="2" charset="0"/>
                        </a:rPr>
                        <a:t>       35</a:t>
                      </a:r>
                    </a:p>
                    <a:p>
                      <a:endParaRPr lang="ru-RU" sz="4000" dirty="0">
                        <a:latin typeface="Time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 smtClean="0">
                        <a:latin typeface="Times" pitchFamily="2" charset="0"/>
                      </a:endParaRPr>
                    </a:p>
                    <a:p>
                      <a:r>
                        <a:rPr lang="ru-RU" sz="4000" dirty="0" smtClean="0">
                          <a:latin typeface="Times" pitchFamily="2" charset="0"/>
                        </a:rPr>
                        <a:t>      65</a:t>
                      </a:r>
                      <a:endParaRPr lang="ru-RU" sz="4000" dirty="0">
                        <a:latin typeface="Time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 smtClean="0">
                        <a:latin typeface="Times" pitchFamily="2" charset="0"/>
                      </a:endParaRPr>
                    </a:p>
                    <a:p>
                      <a:r>
                        <a:rPr lang="ru-RU" sz="4000" dirty="0" smtClean="0">
                          <a:latin typeface="Times" pitchFamily="2" charset="0"/>
                        </a:rPr>
                        <a:t>        10</a:t>
                      </a:r>
                      <a:endParaRPr lang="ru-RU" sz="4000" dirty="0">
                        <a:latin typeface="Times" pitchFamily="2" charset="0"/>
                      </a:endParaRPr>
                    </a:p>
                  </a:txBody>
                  <a:tcPr/>
                </a:tc>
              </a:tr>
              <a:tr h="1928826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" pitchFamily="2" charset="0"/>
                        </a:rPr>
                        <a:t>                         15</a:t>
                      </a:r>
                    </a:p>
                    <a:p>
                      <a:endParaRPr lang="ru-RU" sz="4000" dirty="0">
                        <a:latin typeface="Time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4000" dirty="0" smtClean="0">
                          <a:latin typeface="Times" pitchFamily="2" charset="0"/>
                        </a:rPr>
                        <a:t>19</a:t>
                      </a:r>
                      <a:endParaRPr lang="ru-RU" sz="4000" dirty="0">
                        <a:latin typeface="Time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 smtClean="0">
                        <a:latin typeface="Times" pitchFamily="2" charset="0"/>
                      </a:endParaRPr>
                    </a:p>
                    <a:p>
                      <a:r>
                        <a:rPr lang="ru-RU" sz="4000" dirty="0" smtClean="0">
                          <a:latin typeface="Times" pitchFamily="2" charset="0"/>
                        </a:rPr>
                        <a:t>        40</a:t>
                      </a:r>
                      <a:endParaRPr lang="ru-RU" sz="4000" dirty="0">
                        <a:latin typeface="Times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>
                <a:latin typeface="Times" pitchFamily="2" charset="0"/>
              </a:rPr>
              <a:t> 20 + 65 + 15 =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latin typeface="Times" pitchFamily="2" charset="0"/>
              </a:rPr>
              <a:t>20 + 65 + 15 = 100</a:t>
            </a:r>
          </a:p>
          <a:p>
            <a:pPr>
              <a:buNone/>
            </a:pPr>
            <a:r>
              <a:rPr lang="ru-RU" sz="6000" dirty="0" smtClean="0">
                <a:latin typeface="Times" pitchFamily="2" charset="0"/>
              </a:rPr>
              <a:t>100 см = 1 м</a:t>
            </a:r>
          </a:p>
          <a:p>
            <a:pPr>
              <a:buNone/>
            </a:pPr>
            <a:r>
              <a:rPr lang="ru-RU" sz="6000" dirty="0" smtClean="0">
                <a:latin typeface="Times" pitchFamily="2" charset="0"/>
              </a:rPr>
              <a:t>100 см = 10 дм</a:t>
            </a:r>
            <a:endParaRPr lang="ru-RU" sz="6000" dirty="0">
              <a:latin typeface="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</TotalTime>
  <Words>153</Words>
  <Application>Microsoft Office PowerPoint</Application>
  <PresentationFormat>Экран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Табличное умножение и деление. Бобёр.</vt:lpstr>
      <vt:lpstr>Слайд 2</vt:lpstr>
      <vt:lpstr>Слайд 3</vt:lpstr>
      <vt:lpstr>Слайд 4</vt:lpstr>
      <vt:lpstr>Давайте знакомиться!</vt:lpstr>
      <vt:lpstr>                                  Норы и хаты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Задача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18</cp:revision>
  <dcterms:modified xsi:type="dcterms:W3CDTF">2001-12-31T20:04:40Z</dcterms:modified>
</cp:coreProperties>
</file>