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9" r:id="rId15"/>
    <p:sldId id="270" r:id="rId16"/>
    <p:sldId id="271" r:id="rId17"/>
    <p:sldId id="272" r:id="rId18"/>
    <p:sldId id="273" r:id="rId19"/>
    <p:sldId id="274" r:id="rId20"/>
    <p:sldId id="294" r:id="rId21"/>
    <p:sldId id="285" r:id="rId22"/>
    <p:sldId id="286" r:id="rId23"/>
    <p:sldId id="287" r:id="rId24"/>
    <p:sldId id="288" r:id="rId25"/>
    <p:sldId id="289" r:id="rId26"/>
    <p:sldId id="290" r:id="rId27"/>
    <p:sldId id="291" r:id="rId28"/>
    <p:sldId id="292" r:id="rId29"/>
    <p:sldId id="293" r:id="rId30"/>
    <p:sldId id="295" r:id="rId31"/>
    <p:sldId id="275" r:id="rId32"/>
    <p:sldId id="276" r:id="rId33"/>
    <p:sldId id="277" r:id="rId34"/>
    <p:sldId id="278" r:id="rId35"/>
    <p:sldId id="279" r:id="rId36"/>
    <p:sldId id="280" r:id="rId37"/>
    <p:sldId id="281" r:id="rId38"/>
    <p:sldId id="282" r:id="rId39"/>
    <p:sldId id="283" r:id="rId40"/>
    <p:sldId id="284" r:id="rId4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7200" b="1" i="1" u="sng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7200" b="1" i="1" u="sng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7200" b="1" i="1" u="sng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7200" b="1" i="1" u="sng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7200" b="1" i="1" u="sng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7200" b="1" i="1" u="sng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7200" b="1" i="1" u="sng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7200" b="1" i="1" u="sng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7200" b="1" i="1" u="sng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FF99"/>
    <a:srgbClr val="FFCCFF"/>
    <a:srgbClr val="99CCFF"/>
    <a:srgbClr val="CCECFF"/>
    <a:srgbClr val="003366"/>
    <a:srgbClr val="336699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87" autoAdjust="0"/>
    <p:restoredTop sz="94683" autoAdjust="0"/>
  </p:normalViewPr>
  <p:slideViewPr>
    <p:cSldViewPr>
      <p:cViewPr varScale="1">
        <p:scale>
          <a:sx n="72" d="100"/>
          <a:sy n="72" d="100"/>
        </p:scale>
        <p:origin x="-112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C2599B-37CF-4655-A464-767E45E282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7764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55AF80-A60B-4C50-A639-83363A6766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643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EEA601-ACA8-4FA2-B7FE-F82CBFD976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74186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08733D-B1F7-4E48-B13F-FB5D7E661B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65468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EFEBDA-5406-4B90-B08D-A0D6F4A5A3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44676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084388" y="296863"/>
            <a:ext cx="6823075" cy="5353050"/>
            <a:chOff x="1313" y="187"/>
            <a:chExt cx="4298" cy="3372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2194" y="601"/>
              <a:ext cx="596" cy="447"/>
              <a:chOff x="0" y="0"/>
              <a:chExt cx="768" cy="576"/>
            </a:xfrm>
          </p:grpSpPr>
          <p:sp>
            <p:nvSpPr>
              <p:cNvPr id="135" name="Oval 4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6" name="Oval 5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1313" y="187"/>
              <a:ext cx="4298" cy="3372"/>
              <a:chOff x="0" y="0"/>
              <a:chExt cx="5533" cy="4341"/>
            </a:xfrm>
          </p:grpSpPr>
          <p:grpSp>
            <p:nvGrpSpPr>
              <p:cNvPr id="22" name="Group 7"/>
              <p:cNvGrpSpPr>
                <a:grpSpLocks/>
              </p:cNvGrpSpPr>
              <p:nvPr/>
            </p:nvGrpSpPr>
            <p:grpSpPr bwMode="auto">
              <a:xfrm>
                <a:off x="0" y="0"/>
                <a:ext cx="5470" cy="4341"/>
                <a:chOff x="0" y="0"/>
                <a:chExt cx="5470" cy="4341"/>
              </a:xfrm>
            </p:grpSpPr>
            <p:grpSp>
              <p:nvGrpSpPr>
                <p:cNvPr id="33" name="Group 8"/>
                <p:cNvGrpSpPr>
                  <a:grpSpLocks/>
                </p:cNvGrpSpPr>
                <p:nvPr/>
              </p:nvGrpSpPr>
              <p:grpSpPr bwMode="auto">
                <a:xfrm>
                  <a:off x="1339" y="786"/>
                  <a:ext cx="2919" cy="2151"/>
                  <a:chOff x="1265" y="814"/>
                  <a:chExt cx="2919" cy="2151"/>
                </a:xfrm>
              </p:grpSpPr>
              <p:sp>
                <p:nvSpPr>
                  <p:cNvPr id="133" name="Oval 9"/>
                  <p:cNvSpPr>
                    <a:spLocks noChangeArrowheads="1"/>
                  </p:cNvSpPr>
                  <p:nvPr/>
                </p:nvSpPr>
                <p:spPr bwMode="hidden">
                  <a:xfrm>
                    <a:off x="1265" y="814"/>
                    <a:ext cx="2919" cy="2151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bg2"/>
                      </a:gs>
                      <a:gs pos="100000">
                        <a:schemeClr val="bg1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34" name="Oval 10"/>
                  <p:cNvSpPr>
                    <a:spLocks noChangeArrowheads="1"/>
                  </p:cNvSpPr>
                  <p:nvPr/>
                </p:nvSpPr>
                <p:spPr bwMode="hidden">
                  <a:xfrm>
                    <a:off x="2380" y="1601"/>
                    <a:ext cx="579" cy="406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bg2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4" name="Group 11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5470" cy="4341"/>
                  <a:chOff x="0" y="0"/>
                  <a:chExt cx="5470" cy="4341"/>
                </a:xfrm>
              </p:grpSpPr>
              <p:grpSp>
                <p:nvGrpSpPr>
                  <p:cNvPr id="35" name="Group 12"/>
                  <p:cNvGrpSpPr>
                    <a:grpSpLocks/>
                  </p:cNvGrpSpPr>
                  <p:nvPr/>
                </p:nvGrpSpPr>
                <p:grpSpPr bwMode="auto">
                  <a:xfrm>
                    <a:off x="3545" y="1502"/>
                    <a:ext cx="1258" cy="2327"/>
                    <a:chOff x="3471" y="1530"/>
                    <a:chExt cx="1258" cy="2327"/>
                  </a:xfrm>
                </p:grpSpPr>
                <p:sp>
                  <p:nvSpPr>
                    <p:cNvPr id="131" name="Freeform 13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2765" y="2236"/>
                      <a:ext cx="1724" cy="312"/>
                    </a:xfrm>
                    <a:custGeom>
                      <a:avLst/>
                      <a:gdLst>
                        <a:gd name="T0" fmla="*/ 0 w 2736"/>
                        <a:gd name="T1" fmla="*/ 46 h 504"/>
                        <a:gd name="T2" fmla="*/ 86 w 2736"/>
                        <a:gd name="T3" fmla="*/ 15 h 504"/>
                        <a:gd name="T4" fmla="*/ 176 w 2736"/>
                        <a:gd name="T5" fmla="*/ 2 h 504"/>
                        <a:gd name="T6" fmla="*/ 272 w 2736"/>
                        <a:gd name="T7" fmla="*/ 2 h 504"/>
                        <a:gd name="T8" fmla="*/ 270 w 2736"/>
                        <a:gd name="T9" fmla="*/ 9 h 504"/>
                        <a:gd name="T10" fmla="*/ 176 w 2736"/>
                        <a:gd name="T11" fmla="*/ 9 h 504"/>
                        <a:gd name="T12" fmla="*/ 65 w 2736"/>
                        <a:gd name="T13" fmla="*/ 27 h 504"/>
                        <a:gd name="T14" fmla="*/ 0 w 2736"/>
                        <a:gd name="T15" fmla="*/ 46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32" name="Freeform 14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4021" y="3150"/>
                      <a:ext cx="925" cy="490"/>
                    </a:xfrm>
                    <a:custGeom>
                      <a:avLst/>
                      <a:gdLst>
                        <a:gd name="T0" fmla="*/ 1 w 1769"/>
                        <a:gd name="T1" fmla="*/ 1 h 791"/>
                        <a:gd name="T2" fmla="*/ 19 w 1769"/>
                        <a:gd name="T3" fmla="*/ 6 h 791"/>
                        <a:gd name="T4" fmla="*/ 45 w 1769"/>
                        <a:gd name="T5" fmla="*/ 19 h 791"/>
                        <a:gd name="T6" fmla="*/ 63 w 1769"/>
                        <a:gd name="T7" fmla="*/ 40 h 791"/>
                        <a:gd name="T8" fmla="*/ 68 w 1769"/>
                        <a:gd name="T9" fmla="*/ 56 h 791"/>
                        <a:gd name="T10" fmla="*/ 66 w 1769"/>
                        <a:gd name="T11" fmla="*/ 72 h 791"/>
                        <a:gd name="T12" fmla="*/ 62 w 1769"/>
                        <a:gd name="T13" fmla="*/ 58 h 791"/>
                        <a:gd name="T14" fmla="*/ 54 w 1769"/>
                        <a:gd name="T15" fmla="*/ 42 h 791"/>
                        <a:gd name="T16" fmla="*/ 43 w 1769"/>
                        <a:gd name="T17" fmla="*/ 27 h 791"/>
                        <a:gd name="T18" fmla="*/ 22 w 1769"/>
                        <a:gd name="T19" fmla="*/ 14 h 791"/>
                        <a:gd name="T20" fmla="*/ 0 w 1769"/>
                        <a:gd name="T21" fmla="*/ 7 h 791"/>
                        <a:gd name="T22" fmla="*/ 1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6" name="Group 15"/>
                  <p:cNvGrpSpPr>
                    <a:grpSpLocks/>
                  </p:cNvGrpSpPr>
                  <p:nvPr/>
                </p:nvGrpSpPr>
                <p:grpSpPr bwMode="auto">
                  <a:xfrm>
                    <a:off x="2938" y="1991"/>
                    <a:ext cx="2463" cy="1332"/>
                    <a:chOff x="2864" y="2019"/>
                    <a:chExt cx="2463" cy="1332"/>
                  </a:xfrm>
                </p:grpSpPr>
                <p:sp>
                  <p:nvSpPr>
                    <p:cNvPr id="129" name="Freeform 16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2864" y="2019"/>
                      <a:ext cx="1814" cy="347"/>
                    </a:xfrm>
                    <a:custGeom>
                      <a:avLst/>
                      <a:gdLst>
                        <a:gd name="T0" fmla="*/ 0 w 2736"/>
                        <a:gd name="T1" fmla="*/ 78 h 504"/>
                        <a:gd name="T2" fmla="*/ 111 w 2736"/>
                        <a:gd name="T3" fmla="*/ 26 h 504"/>
                        <a:gd name="T4" fmla="*/ 227 w 2736"/>
                        <a:gd name="T5" fmla="*/ 4 h 504"/>
                        <a:gd name="T6" fmla="*/ 351 w 2736"/>
                        <a:gd name="T7" fmla="*/ 4 h 504"/>
                        <a:gd name="T8" fmla="*/ 348 w 2736"/>
                        <a:gd name="T9" fmla="*/ 16 h 504"/>
                        <a:gd name="T10" fmla="*/ 226 w 2736"/>
                        <a:gd name="T11" fmla="*/ 16 h 504"/>
                        <a:gd name="T12" fmla="*/ 84 w 2736"/>
                        <a:gd name="T13" fmla="*/ 45 h 504"/>
                        <a:gd name="T14" fmla="*/ 0 w 2736"/>
                        <a:gd name="T15" fmla="*/ 78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30" name="Freeform 17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4353" y="2806"/>
                      <a:ext cx="974" cy="545"/>
                    </a:xfrm>
                    <a:custGeom>
                      <a:avLst/>
                      <a:gdLst>
                        <a:gd name="T0" fmla="*/ 1 w 1769"/>
                        <a:gd name="T1" fmla="*/ 1 h 791"/>
                        <a:gd name="T2" fmla="*/ 25 w 1769"/>
                        <a:gd name="T3" fmla="*/ 9 h 791"/>
                        <a:gd name="T4" fmla="*/ 58 w 1769"/>
                        <a:gd name="T5" fmla="*/ 31 h 791"/>
                        <a:gd name="T6" fmla="*/ 81 w 1769"/>
                        <a:gd name="T7" fmla="*/ 67 h 791"/>
                        <a:gd name="T8" fmla="*/ 89 w 1769"/>
                        <a:gd name="T9" fmla="*/ 94 h 791"/>
                        <a:gd name="T10" fmla="*/ 85 w 1769"/>
                        <a:gd name="T11" fmla="*/ 122 h 791"/>
                        <a:gd name="T12" fmla="*/ 80 w 1769"/>
                        <a:gd name="T13" fmla="*/ 99 h 791"/>
                        <a:gd name="T14" fmla="*/ 70 w 1769"/>
                        <a:gd name="T15" fmla="*/ 71 h 791"/>
                        <a:gd name="T16" fmla="*/ 56 w 1769"/>
                        <a:gd name="T17" fmla="*/ 46 h 791"/>
                        <a:gd name="T18" fmla="*/ 29 w 1769"/>
                        <a:gd name="T19" fmla="*/ 23 h 791"/>
                        <a:gd name="T20" fmla="*/ 0 w 1769"/>
                        <a:gd name="T21" fmla="*/ 12 h 791"/>
                        <a:gd name="T22" fmla="*/ 1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7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2971" y="1804"/>
                    <a:ext cx="2477" cy="1064"/>
                    <a:chOff x="2897" y="1832"/>
                    <a:chExt cx="2477" cy="1064"/>
                  </a:xfrm>
                </p:grpSpPr>
                <p:sp>
                  <p:nvSpPr>
                    <p:cNvPr id="127" name="Freeform 19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2897" y="1832"/>
                      <a:ext cx="1736" cy="304"/>
                    </a:xfrm>
                    <a:custGeom>
                      <a:avLst/>
                      <a:gdLst>
                        <a:gd name="T0" fmla="*/ 0 w 2736"/>
                        <a:gd name="T1" fmla="*/ 40 h 504"/>
                        <a:gd name="T2" fmla="*/ 89 w 2736"/>
                        <a:gd name="T3" fmla="*/ 13 h 504"/>
                        <a:gd name="T4" fmla="*/ 183 w 2736"/>
                        <a:gd name="T5" fmla="*/ 2 h 504"/>
                        <a:gd name="T6" fmla="*/ 282 w 2736"/>
                        <a:gd name="T7" fmla="*/ 2 h 504"/>
                        <a:gd name="T8" fmla="*/ 280 w 2736"/>
                        <a:gd name="T9" fmla="*/ 8 h 504"/>
                        <a:gd name="T10" fmla="*/ 181 w 2736"/>
                        <a:gd name="T11" fmla="*/ 8 h 504"/>
                        <a:gd name="T12" fmla="*/ 67 w 2736"/>
                        <a:gd name="T13" fmla="*/ 24 h 504"/>
                        <a:gd name="T14" fmla="*/ 0 w 2736"/>
                        <a:gd name="T15" fmla="*/ 40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28" name="Freeform 20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4442" y="2420"/>
                      <a:ext cx="932" cy="476"/>
                    </a:xfrm>
                    <a:custGeom>
                      <a:avLst/>
                      <a:gdLst>
                        <a:gd name="T0" fmla="*/ 1 w 1769"/>
                        <a:gd name="T1" fmla="*/ 1 h 791"/>
                        <a:gd name="T2" fmla="*/ 19 w 1769"/>
                        <a:gd name="T3" fmla="*/ 4 h 791"/>
                        <a:gd name="T4" fmla="*/ 47 w 1769"/>
                        <a:gd name="T5" fmla="*/ 16 h 791"/>
                        <a:gd name="T6" fmla="*/ 65 w 1769"/>
                        <a:gd name="T7" fmla="*/ 34 h 791"/>
                        <a:gd name="T8" fmla="*/ 71 w 1769"/>
                        <a:gd name="T9" fmla="*/ 48 h 791"/>
                        <a:gd name="T10" fmla="*/ 68 w 1769"/>
                        <a:gd name="T11" fmla="*/ 63 h 791"/>
                        <a:gd name="T12" fmla="*/ 64 w 1769"/>
                        <a:gd name="T13" fmla="*/ 50 h 791"/>
                        <a:gd name="T14" fmla="*/ 56 w 1769"/>
                        <a:gd name="T15" fmla="*/ 36 h 791"/>
                        <a:gd name="T16" fmla="*/ 45 w 1769"/>
                        <a:gd name="T17" fmla="*/ 23 h 791"/>
                        <a:gd name="T18" fmla="*/ 24 w 1769"/>
                        <a:gd name="T19" fmla="*/ 12 h 791"/>
                        <a:gd name="T20" fmla="*/ 0 w 1769"/>
                        <a:gd name="T21" fmla="*/ 6 h 791"/>
                        <a:gd name="T22" fmla="*/ 1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8" name="Group 21"/>
                  <p:cNvGrpSpPr>
                    <a:grpSpLocks/>
                  </p:cNvGrpSpPr>
                  <p:nvPr/>
                </p:nvGrpSpPr>
                <p:grpSpPr bwMode="auto">
                  <a:xfrm>
                    <a:off x="2998" y="1608"/>
                    <a:ext cx="2472" cy="927"/>
                    <a:chOff x="2924" y="1636"/>
                    <a:chExt cx="2472" cy="927"/>
                  </a:xfrm>
                </p:grpSpPr>
                <p:sp>
                  <p:nvSpPr>
                    <p:cNvPr id="125" name="Freeform 22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2924" y="1636"/>
                      <a:ext cx="1677" cy="335"/>
                    </a:xfrm>
                    <a:custGeom>
                      <a:avLst/>
                      <a:gdLst>
                        <a:gd name="T0" fmla="*/ 0 w 2736"/>
                        <a:gd name="T1" fmla="*/ 65 h 504"/>
                        <a:gd name="T2" fmla="*/ 75 w 2736"/>
                        <a:gd name="T3" fmla="*/ 22 h 504"/>
                        <a:gd name="T4" fmla="*/ 154 w 2736"/>
                        <a:gd name="T5" fmla="*/ 3 h 504"/>
                        <a:gd name="T6" fmla="*/ 237 w 2736"/>
                        <a:gd name="T7" fmla="*/ 3 h 504"/>
                        <a:gd name="T8" fmla="*/ 235 w 2736"/>
                        <a:gd name="T9" fmla="*/ 13 h 504"/>
                        <a:gd name="T10" fmla="*/ 153 w 2736"/>
                        <a:gd name="T11" fmla="*/ 13 h 504"/>
                        <a:gd name="T12" fmla="*/ 57 w 2736"/>
                        <a:gd name="T13" fmla="*/ 38 h 504"/>
                        <a:gd name="T14" fmla="*/ 0 w 2736"/>
                        <a:gd name="T15" fmla="*/ 65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26" name="Freeform 23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4495" y="2037"/>
                      <a:ext cx="901" cy="526"/>
                    </a:xfrm>
                    <a:custGeom>
                      <a:avLst/>
                      <a:gdLst>
                        <a:gd name="T0" fmla="*/ 1 w 1769"/>
                        <a:gd name="T1" fmla="*/ 1 h 791"/>
                        <a:gd name="T2" fmla="*/ 17 w 1769"/>
                        <a:gd name="T3" fmla="*/ 7 h 791"/>
                        <a:gd name="T4" fmla="*/ 40 w 1769"/>
                        <a:gd name="T5" fmla="*/ 26 h 791"/>
                        <a:gd name="T6" fmla="*/ 55 w 1769"/>
                        <a:gd name="T7" fmla="*/ 56 h 791"/>
                        <a:gd name="T8" fmla="*/ 60 w 1769"/>
                        <a:gd name="T9" fmla="*/ 79 h 791"/>
                        <a:gd name="T10" fmla="*/ 58 w 1769"/>
                        <a:gd name="T11" fmla="*/ 102 h 791"/>
                        <a:gd name="T12" fmla="*/ 54 w 1769"/>
                        <a:gd name="T13" fmla="*/ 82 h 791"/>
                        <a:gd name="T14" fmla="*/ 47 w 1769"/>
                        <a:gd name="T15" fmla="*/ 59 h 791"/>
                        <a:gd name="T16" fmla="*/ 38 w 1769"/>
                        <a:gd name="T17" fmla="*/ 39 h 791"/>
                        <a:gd name="T18" fmla="*/ 20 w 1769"/>
                        <a:gd name="T19" fmla="*/ 20 h 791"/>
                        <a:gd name="T20" fmla="*/ 0 w 1769"/>
                        <a:gd name="T21" fmla="*/ 10 h 791"/>
                        <a:gd name="T22" fmla="*/ 1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9" name="Group 24"/>
                  <p:cNvGrpSpPr>
                    <a:grpSpLocks/>
                  </p:cNvGrpSpPr>
                  <p:nvPr/>
                </p:nvGrpSpPr>
                <p:grpSpPr bwMode="auto">
                  <a:xfrm>
                    <a:off x="3032" y="1386"/>
                    <a:ext cx="2342" cy="657"/>
                    <a:chOff x="2958" y="1414"/>
                    <a:chExt cx="2342" cy="657"/>
                  </a:xfrm>
                </p:grpSpPr>
                <p:sp>
                  <p:nvSpPr>
                    <p:cNvPr id="123" name="Freeform 25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2958" y="1414"/>
                      <a:ext cx="1545" cy="312"/>
                    </a:xfrm>
                    <a:custGeom>
                      <a:avLst/>
                      <a:gdLst>
                        <a:gd name="T0" fmla="*/ 0 w 2736"/>
                        <a:gd name="T1" fmla="*/ 46 h 504"/>
                        <a:gd name="T2" fmla="*/ 50 w 2736"/>
                        <a:gd name="T3" fmla="*/ 15 h 504"/>
                        <a:gd name="T4" fmla="*/ 102 w 2736"/>
                        <a:gd name="T5" fmla="*/ 2 h 504"/>
                        <a:gd name="T6" fmla="*/ 157 w 2736"/>
                        <a:gd name="T7" fmla="*/ 2 h 504"/>
                        <a:gd name="T8" fmla="*/ 156 w 2736"/>
                        <a:gd name="T9" fmla="*/ 9 h 504"/>
                        <a:gd name="T10" fmla="*/ 101 w 2736"/>
                        <a:gd name="T11" fmla="*/ 9 h 504"/>
                        <a:gd name="T12" fmla="*/ 37 w 2736"/>
                        <a:gd name="T13" fmla="*/ 27 h 504"/>
                        <a:gd name="T14" fmla="*/ 0 w 2736"/>
                        <a:gd name="T15" fmla="*/ 46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24" name="Freeform 26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4470" y="1582"/>
                      <a:ext cx="830" cy="489"/>
                    </a:xfrm>
                    <a:custGeom>
                      <a:avLst/>
                      <a:gdLst>
                        <a:gd name="T0" fmla="*/ 0 w 1769"/>
                        <a:gd name="T1" fmla="*/ 1 h 791"/>
                        <a:gd name="T2" fmla="*/ 11 w 1769"/>
                        <a:gd name="T3" fmla="*/ 6 h 791"/>
                        <a:gd name="T4" fmla="*/ 26 w 1769"/>
                        <a:gd name="T5" fmla="*/ 19 h 791"/>
                        <a:gd name="T6" fmla="*/ 37 w 1769"/>
                        <a:gd name="T7" fmla="*/ 39 h 791"/>
                        <a:gd name="T8" fmla="*/ 40 w 1769"/>
                        <a:gd name="T9" fmla="*/ 54 h 791"/>
                        <a:gd name="T10" fmla="*/ 38 w 1769"/>
                        <a:gd name="T11" fmla="*/ 71 h 791"/>
                        <a:gd name="T12" fmla="*/ 36 w 1769"/>
                        <a:gd name="T13" fmla="*/ 57 h 791"/>
                        <a:gd name="T14" fmla="*/ 32 w 1769"/>
                        <a:gd name="T15" fmla="*/ 41 h 791"/>
                        <a:gd name="T16" fmla="*/ 25 w 1769"/>
                        <a:gd name="T17" fmla="*/ 27 h 791"/>
                        <a:gd name="T18" fmla="*/ 13 w 1769"/>
                        <a:gd name="T19" fmla="*/ 14 h 791"/>
                        <a:gd name="T20" fmla="*/ 0 w 1769"/>
                        <a:gd name="T21" fmla="*/ 7 h 791"/>
                        <a:gd name="T22" fmla="*/ 0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40" name="Group 27"/>
                  <p:cNvGrpSpPr>
                    <a:grpSpLocks/>
                  </p:cNvGrpSpPr>
                  <p:nvPr/>
                </p:nvGrpSpPr>
                <p:grpSpPr bwMode="auto">
                  <a:xfrm>
                    <a:off x="3057" y="1241"/>
                    <a:ext cx="2150" cy="343"/>
                    <a:chOff x="2983" y="1269"/>
                    <a:chExt cx="2150" cy="343"/>
                  </a:xfrm>
                </p:grpSpPr>
                <p:sp>
                  <p:nvSpPr>
                    <p:cNvPr id="121" name="Freeform 28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2983" y="1289"/>
                      <a:ext cx="1404" cy="219"/>
                    </a:xfrm>
                    <a:custGeom>
                      <a:avLst/>
                      <a:gdLst>
                        <a:gd name="T0" fmla="*/ 0 w 2736"/>
                        <a:gd name="T1" fmla="*/ 8 h 504"/>
                        <a:gd name="T2" fmla="*/ 31 w 2736"/>
                        <a:gd name="T3" fmla="*/ 3 h 504"/>
                        <a:gd name="T4" fmla="*/ 63 w 2736"/>
                        <a:gd name="T5" fmla="*/ 0 h 504"/>
                        <a:gd name="T6" fmla="*/ 97 w 2736"/>
                        <a:gd name="T7" fmla="*/ 0 h 504"/>
                        <a:gd name="T8" fmla="*/ 96 w 2736"/>
                        <a:gd name="T9" fmla="*/ 2 h 504"/>
                        <a:gd name="T10" fmla="*/ 63 w 2736"/>
                        <a:gd name="T11" fmla="*/ 2 h 504"/>
                        <a:gd name="T12" fmla="*/ 23 w 2736"/>
                        <a:gd name="T13" fmla="*/ 4 h 504"/>
                        <a:gd name="T14" fmla="*/ 0 w 2736"/>
                        <a:gd name="T15" fmla="*/ 8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22" name="Freeform 29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4379" y="1269"/>
                      <a:ext cx="754" cy="343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7 w 1769"/>
                        <a:gd name="T3" fmla="*/ 1 h 791"/>
                        <a:gd name="T4" fmla="*/ 16 w 1769"/>
                        <a:gd name="T5" fmla="*/ 3 h 791"/>
                        <a:gd name="T6" fmla="*/ 23 w 1769"/>
                        <a:gd name="T7" fmla="*/ 7 h 791"/>
                        <a:gd name="T8" fmla="*/ 25 w 1769"/>
                        <a:gd name="T9" fmla="*/ 9 h 791"/>
                        <a:gd name="T10" fmla="*/ 24 w 1769"/>
                        <a:gd name="T11" fmla="*/ 12 h 791"/>
                        <a:gd name="T12" fmla="*/ 22 w 1769"/>
                        <a:gd name="T13" fmla="*/ 10 h 791"/>
                        <a:gd name="T14" fmla="*/ 20 w 1769"/>
                        <a:gd name="T15" fmla="*/ 7 h 791"/>
                        <a:gd name="T16" fmla="*/ 16 w 1769"/>
                        <a:gd name="T17" fmla="*/ 4 h 791"/>
                        <a:gd name="T18" fmla="*/ 8 w 1769"/>
                        <a:gd name="T19" fmla="*/ 3 h 791"/>
                        <a:gd name="T20" fmla="*/ 0 w 1769"/>
                        <a:gd name="T21" fmla="*/ 1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41" name="Group 30"/>
                  <p:cNvGrpSpPr>
                    <a:grpSpLocks/>
                  </p:cNvGrpSpPr>
                  <p:nvPr/>
                </p:nvGrpSpPr>
                <p:grpSpPr bwMode="auto">
                  <a:xfrm>
                    <a:off x="3012" y="889"/>
                    <a:ext cx="1879" cy="427"/>
                    <a:chOff x="2938" y="917"/>
                    <a:chExt cx="1879" cy="427"/>
                  </a:xfrm>
                </p:grpSpPr>
                <p:sp>
                  <p:nvSpPr>
                    <p:cNvPr id="119" name="Freeform 31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2938" y="1129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7 h 504"/>
                        <a:gd name="T2" fmla="*/ 16 w 2736"/>
                        <a:gd name="T3" fmla="*/ 3 h 504"/>
                        <a:gd name="T4" fmla="*/ 33 w 2736"/>
                        <a:gd name="T5" fmla="*/ 0 h 504"/>
                        <a:gd name="T6" fmla="*/ 51 w 2736"/>
                        <a:gd name="T7" fmla="*/ 0 h 504"/>
                        <a:gd name="T8" fmla="*/ 50 w 2736"/>
                        <a:gd name="T9" fmla="*/ 1 h 504"/>
                        <a:gd name="T10" fmla="*/ 33 w 2736"/>
                        <a:gd name="T11" fmla="*/ 1 h 504"/>
                        <a:gd name="T12" fmla="*/ 12 w 2736"/>
                        <a:gd name="T13" fmla="*/ 4 h 504"/>
                        <a:gd name="T14" fmla="*/ 0 w 2736"/>
                        <a:gd name="T15" fmla="*/ 7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20" name="Freeform 32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4155" y="917"/>
                      <a:ext cx="662" cy="338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3 w 1769"/>
                        <a:gd name="T3" fmla="*/ 1 h 791"/>
                        <a:gd name="T4" fmla="*/ 9 w 1769"/>
                        <a:gd name="T5" fmla="*/ 3 h 791"/>
                        <a:gd name="T6" fmla="*/ 12 w 1769"/>
                        <a:gd name="T7" fmla="*/ 6 h 791"/>
                        <a:gd name="T8" fmla="*/ 13 w 1769"/>
                        <a:gd name="T9" fmla="*/ 9 h 791"/>
                        <a:gd name="T10" fmla="*/ 12 w 1769"/>
                        <a:gd name="T11" fmla="*/ 11 h 791"/>
                        <a:gd name="T12" fmla="*/ 12 w 1769"/>
                        <a:gd name="T13" fmla="*/ 9 h 791"/>
                        <a:gd name="T14" fmla="*/ 10 w 1769"/>
                        <a:gd name="T15" fmla="*/ 6 h 791"/>
                        <a:gd name="T16" fmla="*/ 8 w 1769"/>
                        <a:gd name="T17" fmla="*/ 4 h 791"/>
                        <a:gd name="T18" fmla="*/ 4 w 1769"/>
                        <a:gd name="T19" fmla="*/ 2 h 791"/>
                        <a:gd name="T20" fmla="*/ 0 w 1769"/>
                        <a:gd name="T21" fmla="*/ 1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42" name="Group 33"/>
                  <p:cNvGrpSpPr>
                    <a:grpSpLocks/>
                  </p:cNvGrpSpPr>
                  <p:nvPr/>
                </p:nvGrpSpPr>
                <p:grpSpPr bwMode="auto">
                  <a:xfrm>
                    <a:off x="711" y="1625"/>
                    <a:ext cx="1257" cy="2326"/>
                    <a:chOff x="637" y="1653"/>
                    <a:chExt cx="1257" cy="2326"/>
                  </a:xfrm>
                </p:grpSpPr>
                <p:sp>
                  <p:nvSpPr>
                    <p:cNvPr id="117" name="Freeform 34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876" y="2359"/>
                      <a:ext cx="1724" cy="312"/>
                    </a:xfrm>
                    <a:custGeom>
                      <a:avLst/>
                      <a:gdLst>
                        <a:gd name="T0" fmla="*/ 0 w 2736"/>
                        <a:gd name="T1" fmla="*/ 46 h 504"/>
                        <a:gd name="T2" fmla="*/ 86 w 2736"/>
                        <a:gd name="T3" fmla="*/ 15 h 504"/>
                        <a:gd name="T4" fmla="*/ 176 w 2736"/>
                        <a:gd name="T5" fmla="*/ 2 h 504"/>
                        <a:gd name="T6" fmla="*/ 272 w 2736"/>
                        <a:gd name="T7" fmla="*/ 2 h 504"/>
                        <a:gd name="T8" fmla="*/ 270 w 2736"/>
                        <a:gd name="T9" fmla="*/ 9 h 504"/>
                        <a:gd name="T10" fmla="*/ 176 w 2736"/>
                        <a:gd name="T11" fmla="*/ 9 h 504"/>
                        <a:gd name="T12" fmla="*/ 65 w 2736"/>
                        <a:gd name="T13" fmla="*/ 27 h 504"/>
                        <a:gd name="T14" fmla="*/ 0 w 2736"/>
                        <a:gd name="T15" fmla="*/ 46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8" name="Freeform 35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419" y="3272"/>
                      <a:ext cx="925" cy="490"/>
                    </a:xfrm>
                    <a:custGeom>
                      <a:avLst/>
                      <a:gdLst>
                        <a:gd name="T0" fmla="*/ 1 w 1769"/>
                        <a:gd name="T1" fmla="*/ 1 h 791"/>
                        <a:gd name="T2" fmla="*/ 19 w 1769"/>
                        <a:gd name="T3" fmla="*/ 6 h 791"/>
                        <a:gd name="T4" fmla="*/ 45 w 1769"/>
                        <a:gd name="T5" fmla="*/ 19 h 791"/>
                        <a:gd name="T6" fmla="*/ 63 w 1769"/>
                        <a:gd name="T7" fmla="*/ 40 h 791"/>
                        <a:gd name="T8" fmla="*/ 68 w 1769"/>
                        <a:gd name="T9" fmla="*/ 56 h 791"/>
                        <a:gd name="T10" fmla="*/ 66 w 1769"/>
                        <a:gd name="T11" fmla="*/ 72 h 791"/>
                        <a:gd name="T12" fmla="*/ 62 w 1769"/>
                        <a:gd name="T13" fmla="*/ 58 h 791"/>
                        <a:gd name="T14" fmla="*/ 54 w 1769"/>
                        <a:gd name="T15" fmla="*/ 42 h 791"/>
                        <a:gd name="T16" fmla="*/ 43 w 1769"/>
                        <a:gd name="T17" fmla="*/ 27 h 791"/>
                        <a:gd name="T18" fmla="*/ 22 w 1769"/>
                        <a:gd name="T19" fmla="*/ 14 h 791"/>
                        <a:gd name="T20" fmla="*/ 0 w 1769"/>
                        <a:gd name="T21" fmla="*/ 7 h 791"/>
                        <a:gd name="T22" fmla="*/ 1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43" name="Group 36"/>
                  <p:cNvGrpSpPr>
                    <a:grpSpLocks/>
                  </p:cNvGrpSpPr>
                  <p:nvPr/>
                </p:nvGrpSpPr>
                <p:grpSpPr bwMode="auto">
                  <a:xfrm>
                    <a:off x="69" y="2168"/>
                    <a:ext cx="2463" cy="1332"/>
                    <a:chOff x="-5" y="2196"/>
                    <a:chExt cx="2463" cy="1332"/>
                  </a:xfrm>
                </p:grpSpPr>
                <p:sp>
                  <p:nvSpPr>
                    <p:cNvPr id="115" name="Freeform 37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644" y="2196"/>
                      <a:ext cx="1814" cy="347"/>
                    </a:xfrm>
                    <a:custGeom>
                      <a:avLst/>
                      <a:gdLst>
                        <a:gd name="T0" fmla="*/ 0 w 2736"/>
                        <a:gd name="T1" fmla="*/ 78 h 504"/>
                        <a:gd name="T2" fmla="*/ 111 w 2736"/>
                        <a:gd name="T3" fmla="*/ 26 h 504"/>
                        <a:gd name="T4" fmla="*/ 227 w 2736"/>
                        <a:gd name="T5" fmla="*/ 4 h 504"/>
                        <a:gd name="T6" fmla="*/ 351 w 2736"/>
                        <a:gd name="T7" fmla="*/ 4 h 504"/>
                        <a:gd name="T8" fmla="*/ 348 w 2736"/>
                        <a:gd name="T9" fmla="*/ 16 h 504"/>
                        <a:gd name="T10" fmla="*/ 226 w 2736"/>
                        <a:gd name="T11" fmla="*/ 16 h 504"/>
                        <a:gd name="T12" fmla="*/ 84 w 2736"/>
                        <a:gd name="T13" fmla="*/ 45 h 504"/>
                        <a:gd name="T14" fmla="*/ 0 w 2736"/>
                        <a:gd name="T15" fmla="*/ 78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6" name="Freeform 38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-5" y="2983"/>
                      <a:ext cx="974" cy="545"/>
                    </a:xfrm>
                    <a:custGeom>
                      <a:avLst/>
                      <a:gdLst>
                        <a:gd name="T0" fmla="*/ 1 w 1769"/>
                        <a:gd name="T1" fmla="*/ 1 h 791"/>
                        <a:gd name="T2" fmla="*/ 25 w 1769"/>
                        <a:gd name="T3" fmla="*/ 9 h 791"/>
                        <a:gd name="T4" fmla="*/ 58 w 1769"/>
                        <a:gd name="T5" fmla="*/ 31 h 791"/>
                        <a:gd name="T6" fmla="*/ 81 w 1769"/>
                        <a:gd name="T7" fmla="*/ 67 h 791"/>
                        <a:gd name="T8" fmla="*/ 89 w 1769"/>
                        <a:gd name="T9" fmla="*/ 94 h 791"/>
                        <a:gd name="T10" fmla="*/ 85 w 1769"/>
                        <a:gd name="T11" fmla="*/ 122 h 791"/>
                        <a:gd name="T12" fmla="*/ 80 w 1769"/>
                        <a:gd name="T13" fmla="*/ 99 h 791"/>
                        <a:gd name="T14" fmla="*/ 70 w 1769"/>
                        <a:gd name="T15" fmla="*/ 71 h 791"/>
                        <a:gd name="T16" fmla="*/ 56 w 1769"/>
                        <a:gd name="T17" fmla="*/ 46 h 791"/>
                        <a:gd name="T18" fmla="*/ 29 w 1769"/>
                        <a:gd name="T19" fmla="*/ 23 h 791"/>
                        <a:gd name="T20" fmla="*/ 0 w 1769"/>
                        <a:gd name="T21" fmla="*/ 12 h 791"/>
                        <a:gd name="T22" fmla="*/ 1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44" name="Group 39"/>
                  <p:cNvGrpSpPr>
                    <a:grpSpLocks/>
                  </p:cNvGrpSpPr>
                  <p:nvPr/>
                </p:nvGrpSpPr>
                <p:grpSpPr bwMode="auto">
                  <a:xfrm>
                    <a:off x="22" y="1981"/>
                    <a:ext cx="2477" cy="1064"/>
                    <a:chOff x="-52" y="2009"/>
                    <a:chExt cx="2477" cy="1064"/>
                  </a:xfrm>
                </p:grpSpPr>
                <p:sp>
                  <p:nvSpPr>
                    <p:cNvPr id="113" name="Freeform 40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689" y="2009"/>
                      <a:ext cx="1736" cy="304"/>
                    </a:xfrm>
                    <a:custGeom>
                      <a:avLst/>
                      <a:gdLst>
                        <a:gd name="T0" fmla="*/ 0 w 2736"/>
                        <a:gd name="T1" fmla="*/ 40 h 504"/>
                        <a:gd name="T2" fmla="*/ 89 w 2736"/>
                        <a:gd name="T3" fmla="*/ 13 h 504"/>
                        <a:gd name="T4" fmla="*/ 183 w 2736"/>
                        <a:gd name="T5" fmla="*/ 2 h 504"/>
                        <a:gd name="T6" fmla="*/ 282 w 2736"/>
                        <a:gd name="T7" fmla="*/ 2 h 504"/>
                        <a:gd name="T8" fmla="*/ 280 w 2736"/>
                        <a:gd name="T9" fmla="*/ 8 h 504"/>
                        <a:gd name="T10" fmla="*/ 181 w 2736"/>
                        <a:gd name="T11" fmla="*/ 8 h 504"/>
                        <a:gd name="T12" fmla="*/ 67 w 2736"/>
                        <a:gd name="T13" fmla="*/ 24 h 504"/>
                        <a:gd name="T14" fmla="*/ 0 w 2736"/>
                        <a:gd name="T15" fmla="*/ 40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4" name="Freeform 41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-52" y="2597"/>
                      <a:ext cx="932" cy="476"/>
                    </a:xfrm>
                    <a:custGeom>
                      <a:avLst/>
                      <a:gdLst>
                        <a:gd name="T0" fmla="*/ 1 w 1769"/>
                        <a:gd name="T1" fmla="*/ 1 h 791"/>
                        <a:gd name="T2" fmla="*/ 19 w 1769"/>
                        <a:gd name="T3" fmla="*/ 4 h 791"/>
                        <a:gd name="T4" fmla="*/ 47 w 1769"/>
                        <a:gd name="T5" fmla="*/ 16 h 791"/>
                        <a:gd name="T6" fmla="*/ 65 w 1769"/>
                        <a:gd name="T7" fmla="*/ 34 h 791"/>
                        <a:gd name="T8" fmla="*/ 71 w 1769"/>
                        <a:gd name="T9" fmla="*/ 48 h 791"/>
                        <a:gd name="T10" fmla="*/ 68 w 1769"/>
                        <a:gd name="T11" fmla="*/ 63 h 791"/>
                        <a:gd name="T12" fmla="*/ 64 w 1769"/>
                        <a:gd name="T13" fmla="*/ 50 h 791"/>
                        <a:gd name="T14" fmla="*/ 56 w 1769"/>
                        <a:gd name="T15" fmla="*/ 36 h 791"/>
                        <a:gd name="T16" fmla="*/ 45 w 1769"/>
                        <a:gd name="T17" fmla="*/ 23 h 791"/>
                        <a:gd name="T18" fmla="*/ 24 w 1769"/>
                        <a:gd name="T19" fmla="*/ 12 h 791"/>
                        <a:gd name="T20" fmla="*/ 0 w 1769"/>
                        <a:gd name="T21" fmla="*/ 6 h 791"/>
                        <a:gd name="T22" fmla="*/ 1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45" name="Group 42"/>
                  <p:cNvGrpSpPr>
                    <a:grpSpLocks/>
                  </p:cNvGrpSpPr>
                  <p:nvPr/>
                </p:nvGrpSpPr>
                <p:grpSpPr bwMode="auto">
                  <a:xfrm>
                    <a:off x="0" y="1785"/>
                    <a:ext cx="2472" cy="927"/>
                    <a:chOff x="-74" y="1813"/>
                    <a:chExt cx="2472" cy="927"/>
                  </a:xfrm>
                </p:grpSpPr>
                <p:sp>
                  <p:nvSpPr>
                    <p:cNvPr id="111" name="Freeform 43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721" y="1813"/>
                      <a:ext cx="1677" cy="335"/>
                    </a:xfrm>
                    <a:custGeom>
                      <a:avLst/>
                      <a:gdLst>
                        <a:gd name="T0" fmla="*/ 0 w 2736"/>
                        <a:gd name="T1" fmla="*/ 65 h 504"/>
                        <a:gd name="T2" fmla="*/ 75 w 2736"/>
                        <a:gd name="T3" fmla="*/ 22 h 504"/>
                        <a:gd name="T4" fmla="*/ 154 w 2736"/>
                        <a:gd name="T5" fmla="*/ 3 h 504"/>
                        <a:gd name="T6" fmla="*/ 237 w 2736"/>
                        <a:gd name="T7" fmla="*/ 3 h 504"/>
                        <a:gd name="T8" fmla="*/ 235 w 2736"/>
                        <a:gd name="T9" fmla="*/ 13 h 504"/>
                        <a:gd name="T10" fmla="*/ 153 w 2736"/>
                        <a:gd name="T11" fmla="*/ 13 h 504"/>
                        <a:gd name="T12" fmla="*/ 57 w 2736"/>
                        <a:gd name="T13" fmla="*/ 38 h 504"/>
                        <a:gd name="T14" fmla="*/ 0 w 2736"/>
                        <a:gd name="T15" fmla="*/ 65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2" name="Freeform 44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-74" y="2214"/>
                      <a:ext cx="901" cy="526"/>
                    </a:xfrm>
                    <a:custGeom>
                      <a:avLst/>
                      <a:gdLst>
                        <a:gd name="T0" fmla="*/ 1 w 1769"/>
                        <a:gd name="T1" fmla="*/ 1 h 791"/>
                        <a:gd name="T2" fmla="*/ 17 w 1769"/>
                        <a:gd name="T3" fmla="*/ 7 h 791"/>
                        <a:gd name="T4" fmla="*/ 40 w 1769"/>
                        <a:gd name="T5" fmla="*/ 26 h 791"/>
                        <a:gd name="T6" fmla="*/ 55 w 1769"/>
                        <a:gd name="T7" fmla="*/ 56 h 791"/>
                        <a:gd name="T8" fmla="*/ 60 w 1769"/>
                        <a:gd name="T9" fmla="*/ 79 h 791"/>
                        <a:gd name="T10" fmla="*/ 58 w 1769"/>
                        <a:gd name="T11" fmla="*/ 102 h 791"/>
                        <a:gd name="T12" fmla="*/ 54 w 1769"/>
                        <a:gd name="T13" fmla="*/ 82 h 791"/>
                        <a:gd name="T14" fmla="*/ 47 w 1769"/>
                        <a:gd name="T15" fmla="*/ 59 h 791"/>
                        <a:gd name="T16" fmla="*/ 38 w 1769"/>
                        <a:gd name="T17" fmla="*/ 39 h 791"/>
                        <a:gd name="T18" fmla="*/ 20 w 1769"/>
                        <a:gd name="T19" fmla="*/ 20 h 791"/>
                        <a:gd name="T20" fmla="*/ 0 w 1769"/>
                        <a:gd name="T21" fmla="*/ 10 h 791"/>
                        <a:gd name="T22" fmla="*/ 1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46" name="Group 45"/>
                  <p:cNvGrpSpPr>
                    <a:grpSpLocks/>
                  </p:cNvGrpSpPr>
                  <p:nvPr/>
                </p:nvGrpSpPr>
                <p:grpSpPr bwMode="auto">
                  <a:xfrm>
                    <a:off x="96" y="1563"/>
                    <a:ext cx="2342" cy="657"/>
                    <a:chOff x="22" y="1591"/>
                    <a:chExt cx="2342" cy="657"/>
                  </a:xfrm>
                </p:grpSpPr>
                <p:sp>
                  <p:nvSpPr>
                    <p:cNvPr id="109" name="Freeform 46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819" y="1591"/>
                      <a:ext cx="1545" cy="312"/>
                    </a:xfrm>
                    <a:custGeom>
                      <a:avLst/>
                      <a:gdLst>
                        <a:gd name="T0" fmla="*/ 0 w 2736"/>
                        <a:gd name="T1" fmla="*/ 46 h 504"/>
                        <a:gd name="T2" fmla="*/ 50 w 2736"/>
                        <a:gd name="T3" fmla="*/ 15 h 504"/>
                        <a:gd name="T4" fmla="*/ 102 w 2736"/>
                        <a:gd name="T5" fmla="*/ 2 h 504"/>
                        <a:gd name="T6" fmla="*/ 157 w 2736"/>
                        <a:gd name="T7" fmla="*/ 2 h 504"/>
                        <a:gd name="T8" fmla="*/ 156 w 2736"/>
                        <a:gd name="T9" fmla="*/ 9 h 504"/>
                        <a:gd name="T10" fmla="*/ 101 w 2736"/>
                        <a:gd name="T11" fmla="*/ 9 h 504"/>
                        <a:gd name="T12" fmla="*/ 37 w 2736"/>
                        <a:gd name="T13" fmla="*/ 27 h 504"/>
                        <a:gd name="T14" fmla="*/ 0 w 2736"/>
                        <a:gd name="T15" fmla="*/ 46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0" name="Freeform 47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22" y="1759"/>
                      <a:ext cx="830" cy="489"/>
                    </a:xfrm>
                    <a:custGeom>
                      <a:avLst/>
                      <a:gdLst>
                        <a:gd name="T0" fmla="*/ 0 w 1769"/>
                        <a:gd name="T1" fmla="*/ 1 h 791"/>
                        <a:gd name="T2" fmla="*/ 11 w 1769"/>
                        <a:gd name="T3" fmla="*/ 6 h 791"/>
                        <a:gd name="T4" fmla="*/ 26 w 1769"/>
                        <a:gd name="T5" fmla="*/ 19 h 791"/>
                        <a:gd name="T6" fmla="*/ 37 w 1769"/>
                        <a:gd name="T7" fmla="*/ 39 h 791"/>
                        <a:gd name="T8" fmla="*/ 40 w 1769"/>
                        <a:gd name="T9" fmla="*/ 54 h 791"/>
                        <a:gd name="T10" fmla="*/ 38 w 1769"/>
                        <a:gd name="T11" fmla="*/ 71 h 791"/>
                        <a:gd name="T12" fmla="*/ 36 w 1769"/>
                        <a:gd name="T13" fmla="*/ 57 h 791"/>
                        <a:gd name="T14" fmla="*/ 32 w 1769"/>
                        <a:gd name="T15" fmla="*/ 41 h 791"/>
                        <a:gd name="T16" fmla="*/ 25 w 1769"/>
                        <a:gd name="T17" fmla="*/ 27 h 791"/>
                        <a:gd name="T18" fmla="*/ 13 w 1769"/>
                        <a:gd name="T19" fmla="*/ 14 h 791"/>
                        <a:gd name="T20" fmla="*/ 0 w 1769"/>
                        <a:gd name="T21" fmla="*/ 7 h 791"/>
                        <a:gd name="T22" fmla="*/ 0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47" name="Group 48"/>
                  <p:cNvGrpSpPr>
                    <a:grpSpLocks/>
                  </p:cNvGrpSpPr>
                  <p:nvPr/>
                </p:nvGrpSpPr>
                <p:grpSpPr bwMode="auto">
                  <a:xfrm>
                    <a:off x="263" y="1418"/>
                    <a:ext cx="2150" cy="343"/>
                    <a:chOff x="189" y="1446"/>
                    <a:chExt cx="2150" cy="343"/>
                  </a:xfrm>
                </p:grpSpPr>
                <p:sp>
                  <p:nvSpPr>
                    <p:cNvPr id="107" name="Freeform 49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935" y="1466"/>
                      <a:ext cx="1404" cy="219"/>
                    </a:xfrm>
                    <a:custGeom>
                      <a:avLst/>
                      <a:gdLst>
                        <a:gd name="T0" fmla="*/ 0 w 2736"/>
                        <a:gd name="T1" fmla="*/ 8 h 504"/>
                        <a:gd name="T2" fmla="*/ 31 w 2736"/>
                        <a:gd name="T3" fmla="*/ 3 h 504"/>
                        <a:gd name="T4" fmla="*/ 63 w 2736"/>
                        <a:gd name="T5" fmla="*/ 0 h 504"/>
                        <a:gd name="T6" fmla="*/ 97 w 2736"/>
                        <a:gd name="T7" fmla="*/ 0 h 504"/>
                        <a:gd name="T8" fmla="*/ 96 w 2736"/>
                        <a:gd name="T9" fmla="*/ 2 h 504"/>
                        <a:gd name="T10" fmla="*/ 63 w 2736"/>
                        <a:gd name="T11" fmla="*/ 2 h 504"/>
                        <a:gd name="T12" fmla="*/ 23 w 2736"/>
                        <a:gd name="T13" fmla="*/ 4 h 504"/>
                        <a:gd name="T14" fmla="*/ 0 w 2736"/>
                        <a:gd name="T15" fmla="*/ 8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08" name="Freeform 50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189" y="1446"/>
                      <a:ext cx="754" cy="343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7 w 1769"/>
                        <a:gd name="T3" fmla="*/ 1 h 791"/>
                        <a:gd name="T4" fmla="*/ 16 w 1769"/>
                        <a:gd name="T5" fmla="*/ 3 h 791"/>
                        <a:gd name="T6" fmla="*/ 23 w 1769"/>
                        <a:gd name="T7" fmla="*/ 7 h 791"/>
                        <a:gd name="T8" fmla="*/ 25 w 1769"/>
                        <a:gd name="T9" fmla="*/ 9 h 791"/>
                        <a:gd name="T10" fmla="*/ 24 w 1769"/>
                        <a:gd name="T11" fmla="*/ 12 h 791"/>
                        <a:gd name="T12" fmla="*/ 22 w 1769"/>
                        <a:gd name="T13" fmla="*/ 10 h 791"/>
                        <a:gd name="T14" fmla="*/ 20 w 1769"/>
                        <a:gd name="T15" fmla="*/ 7 h 791"/>
                        <a:gd name="T16" fmla="*/ 16 w 1769"/>
                        <a:gd name="T17" fmla="*/ 4 h 791"/>
                        <a:gd name="T18" fmla="*/ 8 w 1769"/>
                        <a:gd name="T19" fmla="*/ 3 h 791"/>
                        <a:gd name="T20" fmla="*/ 0 w 1769"/>
                        <a:gd name="T21" fmla="*/ 1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48" name="Group 51"/>
                  <p:cNvGrpSpPr>
                    <a:grpSpLocks/>
                  </p:cNvGrpSpPr>
                  <p:nvPr/>
                </p:nvGrpSpPr>
                <p:grpSpPr bwMode="auto">
                  <a:xfrm>
                    <a:off x="579" y="1066"/>
                    <a:ext cx="1879" cy="427"/>
                    <a:chOff x="505" y="1094"/>
                    <a:chExt cx="1879" cy="427"/>
                  </a:xfrm>
                </p:grpSpPr>
                <p:sp>
                  <p:nvSpPr>
                    <p:cNvPr id="105" name="Freeform 52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1151" y="1306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7 h 504"/>
                        <a:gd name="T2" fmla="*/ 16 w 2736"/>
                        <a:gd name="T3" fmla="*/ 3 h 504"/>
                        <a:gd name="T4" fmla="*/ 33 w 2736"/>
                        <a:gd name="T5" fmla="*/ 0 h 504"/>
                        <a:gd name="T6" fmla="*/ 51 w 2736"/>
                        <a:gd name="T7" fmla="*/ 0 h 504"/>
                        <a:gd name="T8" fmla="*/ 50 w 2736"/>
                        <a:gd name="T9" fmla="*/ 1 h 504"/>
                        <a:gd name="T10" fmla="*/ 33 w 2736"/>
                        <a:gd name="T11" fmla="*/ 1 h 504"/>
                        <a:gd name="T12" fmla="*/ 12 w 2736"/>
                        <a:gd name="T13" fmla="*/ 4 h 504"/>
                        <a:gd name="T14" fmla="*/ 0 w 2736"/>
                        <a:gd name="T15" fmla="*/ 7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06" name="Freeform 53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505" y="1094"/>
                      <a:ext cx="662" cy="338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3 w 1769"/>
                        <a:gd name="T3" fmla="*/ 1 h 791"/>
                        <a:gd name="T4" fmla="*/ 9 w 1769"/>
                        <a:gd name="T5" fmla="*/ 3 h 791"/>
                        <a:gd name="T6" fmla="*/ 12 w 1769"/>
                        <a:gd name="T7" fmla="*/ 6 h 791"/>
                        <a:gd name="T8" fmla="*/ 13 w 1769"/>
                        <a:gd name="T9" fmla="*/ 9 h 791"/>
                        <a:gd name="T10" fmla="*/ 12 w 1769"/>
                        <a:gd name="T11" fmla="*/ 11 h 791"/>
                        <a:gd name="T12" fmla="*/ 12 w 1769"/>
                        <a:gd name="T13" fmla="*/ 9 h 791"/>
                        <a:gd name="T14" fmla="*/ 10 w 1769"/>
                        <a:gd name="T15" fmla="*/ 6 h 791"/>
                        <a:gd name="T16" fmla="*/ 8 w 1769"/>
                        <a:gd name="T17" fmla="*/ 4 h 791"/>
                        <a:gd name="T18" fmla="*/ 4 w 1769"/>
                        <a:gd name="T19" fmla="*/ 2 h 791"/>
                        <a:gd name="T20" fmla="*/ 0 w 1769"/>
                        <a:gd name="T21" fmla="*/ 1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49" name="Group 54"/>
                  <p:cNvGrpSpPr>
                    <a:grpSpLocks/>
                  </p:cNvGrpSpPr>
                  <p:nvPr/>
                </p:nvGrpSpPr>
                <p:grpSpPr bwMode="auto">
                  <a:xfrm>
                    <a:off x="690" y="871"/>
                    <a:ext cx="1850" cy="554"/>
                    <a:chOff x="616" y="899"/>
                    <a:chExt cx="1850" cy="554"/>
                  </a:xfrm>
                </p:grpSpPr>
                <p:sp>
                  <p:nvSpPr>
                    <p:cNvPr id="103" name="Freeform 55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1233" y="1238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7 h 504"/>
                        <a:gd name="T2" fmla="*/ 16 w 2736"/>
                        <a:gd name="T3" fmla="*/ 3 h 504"/>
                        <a:gd name="T4" fmla="*/ 33 w 2736"/>
                        <a:gd name="T5" fmla="*/ 0 h 504"/>
                        <a:gd name="T6" fmla="*/ 51 w 2736"/>
                        <a:gd name="T7" fmla="*/ 0 h 504"/>
                        <a:gd name="T8" fmla="*/ 50 w 2736"/>
                        <a:gd name="T9" fmla="*/ 1 h 504"/>
                        <a:gd name="T10" fmla="*/ 33 w 2736"/>
                        <a:gd name="T11" fmla="*/ 1 h 504"/>
                        <a:gd name="T12" fmla="*/ 12 w 2736"/>
                        <a:gd name="T13" fmla="*/ 4 h 504"/>
                        <a:gd name="T14" fmla="*/ 0 w 2736"/>
                        <a:gd name="T15" fmla="*/ 7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04" name="Freeform 56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616" y="899"/>
                      <a:ext cx="662" cy="338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3 w 1769"/>
                        <a:gd name="T3" fmla="*/ 1 h 791"/>
                        <a:gd name="T4" fmla="*/ 9 w 1769"/>
                        <a:gd name="T5" fmla="*/ 3 h 791"/>
                        <a:gd name="T6" fmla="*/ 12 w 1769"/>
                        <a:gd name="T7" fmla="*/ 6 h 791"/>
                        <a:gd name="T8" fmla="*/ 13 w 1769"/>
                        <a:gd name="T9" fmla="*/ 9 h 791"/>
                        <a:gd name="T10" fmla="*/ 12 w 1769"/>
                        <a:gd name="T11" fmla="*/ 11 h 791"/>
                        <a:gd name="T12" fmla="*/ 12 w 1769"/>
                        <a:gd name="T13" fmla="*/ 9 h 791"/>
                        <a:gd name="T14" fmla="*/ 10 w 1769"/>
                        <a:gd name="T15" fmla="*/ 6 h 791"/>
                        <a:gd name="T16" fmla="*/ 8 w 1769"/>
                        <a:gd name="T17" fmla="*/ 4 h 791"/>
                        <a:gd name="T18" fmla="*/ 4 w 1769"/>
                        <a:gd name="T19" fmla="*/ 2 h 791"/>
                        <a:gd name="T20" fmla="*/ 0 w 1769"/>
                        <a:gd name="T21" fmla="*/ 1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50" name="Group 57"/>
                  <p:cNvGrpSpPr>
                    <a:grpSpLocks/>
                  </p:cNvGrpSpPr>
                  <p:nvPr/>
                </p:nvGrpSpPr>
                <p:grpSpPr bwMode="auto">
                  <a:xfrm>
                    <a:off x="911" y="589"/>
                    <a:ext cx="1767" cy="743"/>
                    <a:chOff x="911" y="589"/>
                    <a:chExt cx="1767" cy="743"/>
                  </a:xfrm>
                </p:grpSpPr>
                <p:sp>
                  <p:nvSpPr>
                    <p:cNvPr id="101" name="Freeform 58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1445" y="1117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7 h 504"/>
                        <a:gd name="T2" fmla="*/ 16 w 2736"/>
                        <a:gd name="T3" fmla="*/ 3 h 504"/>
                        <a:gd name="T4" fmla="*/ 33 w 2736"/>
                        <a:gd name="T5" fmla="*/ 0 h 504"/>
                        <a:gd name="T6" fmla="*/ 51 w 2736"/>
                        <a:gd name="T7" fmla="*/ 0 h 504"/>
                        <a:gd name="T8" fmla="*/ 50 w 2736"/>
                        <a:gd name="T9" fmla="*/ 1 h 504"/>
                        <a:gd name="T10" fmla="*/ 33 w 2736"/>
                        <a:gd name="T11" fmla="*/ 1 h 504"/>
                        <a:gd name="T12" fmla="*/ 12 w 2736"/>
                        <a:gd name="T13" fmla="*/ 4 h 504"/>
                        <a:gd name="T14" fmla="*/ 0 w 2736"/>
                        <a:gd name="T15" fmla="*/ 7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02" name="Freeform 59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911" y="589"/>
                      <a:ext cx="662" cy="338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3 w 1769"/>
                        <a:gd name="T3" fmla="*/ 1 h 791"/>
                        <a:gd name="T4" fmla="*/ 9 w 1769"/>
                        <a:gd name="T5" fmla="*/ 3 h 791"/>
                        <a:gd name="T6" fmla="*/ 12 w 1769"/>
                        <a:gd name="T7" fmla="*/ 6 h 791"/>
                        <a:gd name="T8" fmla="*/ 13 w 1769"/>
                        <a:gd name="T9" fmla="*/ 9 h 791"/>
                        <a:gd name="T10" fmla="*/ 12 w 1769"/>
                        <a:gd name="T11" fmla="*/ 11 h 791"/>
                        <a:gd name="T12" fmla="*/ 12 w 1769"/>
                        <a:gd name="T13" fmla="*/ 9 h 791"/>
                        <a:gd name="T14" fmla="*/ 10 w 1769"/>
                        <a:gd name="T15" fmla="*/ 6 h 791"/>
                        <a:gd name="T16" fmla="*/ 8 w 1769"/>
                        <a:gd name="T17" fmla="*/ 4 h 791"/>
                        <a:gd name="T18" fmla="*/ 4 w 1769"/>
                        <a:gd name="T19" fmla="*/ 2 h 791"/>
                        <a:gd name="T20" fmla="*/ 0 w 1769"/>
                        <a:gd name="T21" fmla="*/ 1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51" name="Group 60"/>
                  <p:cNvGrpSpPr>
                    <a:grpSpLocks/>
                  </p:cNvGrpSpPr>
                  <p:nvPr/>
                </p:nvGrpSpPr>
                <p:grpSpPr bwMode="auto">
                  <a:xfrm>
                    <a:off x="1120" y="300"/>
                    <a:ext cx="1693" cy="892"/>
                    <a:chOff x="1120" y="300"/>
                    <a:chExt cx="1693" cy="892"/>
                  </a:xfrm>
                </p:grpSpPr>
                <p:sp>
                  <p:nvSpPr>
                    <p:cNvPr id="99" name="Freeform 61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562" y="977"/>
                      <a:ext cx="1251" cy="215"/>
                    </a:xfrm>
                    <a:custGeom>
                      <a:avLst/>
                      <a:gdLst>
                        <a:gd name="T0" fmla="*/ 0 w 2736"/>
                        <a:gd name="T1" fmla="*/ 7 h 504"/>
                        <a:gd name="T2" fmla="*/ 17 w 2736"/>
                        <a:gd name="T3" fmla="*/ 3 h 504"/>
                        <a:gd name="T4" fmla="*/ 36 w 2736"/>
                        <a:gd name="T5" fmla="*/ 0 h 504"/>
                        <a:gd name="T6" fmla="*/ 55 w 2736"/>
                        <a:gd name="T7" fmla="*/ 0 h 504"/>
                        <a:gd name="T8" fmla="*/ 54 w 2736"/>
                        <a:gd name="T9" fmla="*/ 1 h 504"/>
                        <a:gd name="T10" fmla="*/ 35 w 2736"/>
                        <a:gd name="T11" fmla="*/ 1 h 504"/>
                        <a:gd name="T12" fmla="*/ 13 w 2736"/>
                        <a:gd name="T13" fmla="*/ 4 h 504"/>
                        <a:gd name="T14" fmla="*/ 0 w 2736"/>
                        <a:gd name="T15" fmla="*/ 7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00" name="Freeform 62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120" y="300"/>
                      <a:ext cx="672" cy="338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4 w 1769"/>
                        <a:gd name="T3" fmla="*/ 1 h 791"/>
                        <a:gd name="T4" fmla="*/ 9 w 1769"/>
                        <a:gd name="T5" fmla="*/ 3 h 791"/>
                        <a:gd name="T6" fmla="*/ 13 w 1769"/>
                        <a:gd name="T7" fmla="*/ 6 h 791"/>
                        <a:gd name="T8" fmla="*/ 14 w 1769"/>
                        <a:gd name="T9" fmla="*/ 9 h 791"/>
                        <a:gd name="T10" fmla="*/ 13 w 1769"/>
                        <a:gd name="T11" fmla="*/ 11 h 791"/>
                        <a:gd name="T12" fmla="*/ 13 w 1769"/>
                        <a:gd name="T13" fmla="*/ 9 h 791"/>
                        <a:gd name="T14" fmla="*/ 11 w 1769"/>
                        <a:gd name="T15" fmla="*/ 6 h 791"/>
                        <a:gd name="T16" fmla="*/ 9 w 1769"/>
                        <a:gd name="T17" fmla="*/ 4 h 791"/>
                        <a:gd name="T18" fmla="*/ 5 w 1769"/>
                        <a:gd name="T19" fmla="*/ 2 h 791"/>
                        <a:gd name="T20" fmla="*/ 0 w 1769"/>
                        <a:gd name="T21" fmla="*/ 1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52" name="Group 63"/>
                  <p:cNvGrpSpPr>
                    <a:grpSpLocks/>
                  </p:cNvGrpSpPr>
                  <p:nvPr/>
                </p:nvGrpSpPr>
                <p:grpSpPr bwMode="auto">
                  <a:xfrm>
                    <a:off x="1707" y="76"/>
                    <a:ext cx="778" cy="1512"/>
                    <a:chOff x="1633" y="104"/>
                    <a:chExt cx="778" cy="1512"/>
                  </a:xfrm>
                </p:grpSpPr>
                <p:sp>
                  <p:nvSpPr>
                    <p:cNvPr id="97" name="Freeform 64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754" y="958"/>
                      <a:ext cx="1100" cy="215"/>
                    </a:xfrm>
                    <a:custGeom>
                      <a:avLst/>
                      <a:gdLst>
                        <a:gd name="T0" fmla="*/ 0 w 2736"/>
                        <a:gd name="T1" fmla="*/ 7 h 504"/>
                        <a:gd name="T2" fmla="*/ 9 w 2736"/>
                        <a:gd name="T3" fmla="*/ 3 h 504"/>
                        <a:gd name="T4" fmla="*/ 18 w 2736"/>
                        <a:gd name="T5" fmla="*/ 0 h 504"/>
                        <a:gd name="T6" fmla="*/ 29 w 2736"/>
                        <a:gd name="T7" fmla="*/ 0 h 504"/>
                        <a:gd name="T8" fmla="*/ 29 w 2736"/>
                        <a:gd name="T9" fmla="*/ 1 h 504"/>
                        <a:gd name="T10" fmla="*/ 18 w 2736"/>
                        <a:gd name="T11" fmla="*/ 1 h 504"/>
                        <a:gd name="T12" fmla="*/ 7 w 2736"/>
                        <a:gd name="T13" fmla="*/ 4 h 504"/>
                        <a:gd name="T14" fmla="*/ 0 w 2736"/>
                        <a:gd name="T15" fmla="*/ 7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98" name="Freeform 65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506" y="231"/>
                      <a:ext cx="591" cy="338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2 w 1769"/>
                        <a:gd name="T3" fmla="*/ 1 h 791"/>
                        <a:gd name="T4" fmla="*/ 5 w 1769"/>
                        <a:gd name="T5" fmla="*/ 3 h 791"/>
                        <a:gd name="T6" fmla="*/ 7 w 1769"/>
                        <a:gd name="T7" fmla="*/ 6 h 791"/>
                        <a:gd name="T8" fmla="*/ 7 w 1769"/>
                        <a:gd name="T9" fmla="*/ 9 h 791"/>
                        <a:gd name="T10" fmla="*/ 7 w 1769"/>
                        <a:gd name="T11" fmla="*/ 11 h 791"/>
                        <a:gd name="T12" fmla="*/ 7 w 1769"/>
                        <a:gd name="T13" fmla="*/ 9 h 791"/>
                        <a:gd name="T14" fmla="*/ 6 w 1769"/>
                        <a:gd name="T15" fmla="*/ 6 h 791"/>
                        <a:gd name="T16" fmla="*/ 5 w 1769"/>
                        <a:gd name="T17" fmla="*/ 4 h 791"/>
                        <a:gd name="T18" fmla="*/ 2 w 1769"/>
                        <a:gd name="T19" fmla="*/ 2 h 791"/>
                        <a:gd name="T20" fmla="*/ 0 w 1769"/>
                        <a:gd name="T21" fmla="*/ 1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53" name="Group 66"/>
                  <p:cNvGrpSpPr>
                    <a:grpSpLocks/>
                  </p:cNvGrpSpPr>
                  <p:nvPr/>
                </p:nvGrpSpPr>
                <p:grpSpPr bwMode="auto">
                  <a:xfrm>
                    <a:off x="2009" y="0"/>
                    <a:ext cx="634" cy="1534"/>
                    <a:chOff x="1935" y="28"/>
                    <a:chExt cx="634" cy="1534"/>
                  </a:xfrm>
                </p:grpSpPr>
                <p:sp>
                  <p:nvSpPr>
                    <p:cNvPr id="95" name="Freeform 67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931" y="924"/>
                      <a:ext cx="1061" cy="215"/>
                    </a:xfrm>
                    <a:custGeom>
                      <a:avLst/>
                      <a:gdLst>
                        <a:gd name="T0" fmla="*/ 0 w 2736"/>
                        <a:gd name="T1" fmla="*/ 7 h 504"/>
                        <a:gd name="T2" fmla="*/ 7 w 2736"/>
                        <a:gd name="T3" fmla="*/ 3 h 504"/>
                        <a:gd name="T4" fmla="*/ 16 w 2736"/>
                        <a:gd name="T5" fmla="*/ 0 h 504"/>
                        <a:gd name="T6" fmla="*/ 24 w 2736"/>
                        <a:gd name="T7" fmla="*/ 0 h 504"/>
                        <a:gd name="T8" fmla="*/ 24 w 2736"/>
                        <a:gd name="T9" fmla="*/ 1 h 504"/>
                        <a:gd name="T10" fmla="*/ 16 w 2736"/>
                        <a:gd name="T11" fmla="*/ 1 h 504"/>
                        <a:gd name="T12" fmla="*/ 6 w 2736"/>
                        <a:gd name="T13" fmla="*/ 4 h 504"/>
                        <a:gd name="T14" fmla="*/ 0 w 2736"/>
                        <a:gd name="T15" fmla="*/ 7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96" name="Freeform 68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819" y="144"/>
                      <a:ext cx="570" cy="338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2 w 1769"/>
                        <a:gd name="T3" fmla="*/ 1 h 791"/>
                        <a:gd name="T4" fmla="*/ 4 w 1769"/>
                        <a:gd name="T5" fmla="*/ 3 h 791"/>
                        <a:gd name="T6" fmla="*/ 5 w 1769"/>
                        <a:gd name="T7" fmla="*/ 6 h 791"/>
                        <a:gd name="T8" fmla="*/ 6 w 1769"/>
                        <a:gd name="T9" fmla="*/ 9 h 791"/>
                        <a:gd name="T10" fmla="*/ 6 w 1769"/>
                        <a:gd name="T11" fmla="*/ 11 h 791"/>
                        <a:gd name="T12" fmla="*/ 5 w 1769"/>
                        <a:gd name="T13" fmla="*/ 9 h 791"/>
                        <a:gd name="T14" fmla="*/ 5 w 1769"/>
                        <a:gd name="T15" fmla="*/ 6 h 791"/>
                        <a:gd name="T16" fmla="*/ 4 w 1769"/>
                        <a:gd name="T17" fmla="*/ 4 h 791"/>
                        <a:gd name="T18" fmla="*/ 2 w 1769"/>
                        <a:gd name="T19" fmla="*/ 2 h 791"/>
                        <a:gd name="T20" fmla="*/ 0 w 1769"/>
                        <a:gd name="T21" fmla="*/ 1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54" name="Group 69"/>
                  <p:cNvGrpSpPr>
                    <a:grpSpLocks/>
                  </p:cNvGrpSpPr>
                  <p:nvPr/>
                </p:nvGrpSpPr>
                <p:grpSpPr bwMode="auto">
                  <a:xfrm>
                    <a:off x="2896" y="644"/>
                    <a:ext cx="1845" cy="566"/>
                    <a:chOff x="2822" y="672"/>
                    <a:chExt cx="1845" cy="566"/>
                  </a:xfrm>
                </p:grpSpPr>
                <p:sp>
                  <p:nvSpPr>
                    <p:cNvPr id="93" name="Freeform 70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2822" y="1023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7 h 504"/>
                        <a:gd name="T2" fmla="*/ 16 w 2736"/>
                        <a:gd name="T3" fmla="*/ 3 h 504"/>
                        <a:gd name="T4" fmla="*/ 33 w 2736"/>
                        <a:gd name="T5" fmla="*/ 0 h 504"/>
                        <a:gd name="T6" fmla="*/ 51 w 2736"/>
                        <a:gd name="T7" fmla="*/ 0 h 504"/>
                        <a:gd name="T8" fmla="*/ 50 w 2736"/>
                        <a:gd name="T9" fmla="*/ 1 h 504"/>
                        <a:gd name="T10" fmla="*/ 33 w 2736"/>
                        <a:gd name="T11" fmla="*/ 1 h 504"/>
                        <a:gd name="T12" fmla="*/ 12 w 2736"/>
                        <a:gd name="T13" fmla="*/ 4 h 504"/>
                        <a:gd name="T14" fmla="*/ 0 w 2736"/>
                        <a:gd name="T15" fmla="*/ 7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94" name="Freeform 71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4005" y="672"/>
                      <a:ext cx="662" cy="338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3 w 1769"/>
                        <a:gd name="T3" fmla="*/ 1 h 791"/>
                        <a:gd name="T4" fmla="*/ 9 w 1769"/>
                        <a:gd name="T5" fmla="*/ 3 h 791"/>
                        <a:gd name="T6" fmla="*/ 12 w 1769"/>
                        <a:gd name="T7" fmla="*/ 6 h 791"/>
                        <a:gd name="T8" fmla="*/ 13 w 1769"/>
                        <a:gd name="T9" fmla="*/ 9 h 791"/>
                        <a:gd name="T10" fmla="*/ 12 w 1769"/>
                        <a:gd name="T11" fmla="*/ 11 h 791"/>
                        <a:gd name="T12" fmla="*/ 12 w 1769"/>
                        <a:gd name="T13" fmla="*/ 9 h 791"/>
                        <a:gd name="T14" fmla="*/ 10 w 1769"/>
                        <a:gd name="T15" fmla="*/ 6 h 791"/>
                        <a:gd name="T16" fmla="*/ 8 w 1769"/>
                        <a:gd name="T17" fmla="*/ 4 h 791"/>
                        <a:gd name="T18" fmla="*/ 4 w 1769"/>
                        <a:gd name="T19" fmla="*/ 2 h 791"/>
                        <a:gd name="T20" fmla="*/ 0 w 1769"/>
                        <a:gd name="T21" fmla="*/ 1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55" name="Group 72"/>
                  <p:cNvGrpSpPr>
                    <a:grpSpLocks/>
                  </p:cNvGrpSpPr>
                  <p:nvPr/>
                </p:nvGrpSpPr>
                <p:grpSpPr bwMode="auto">
                  <a:xfrm>
                    <a:off x="2757" y="417"/>
                    <a:ext cx="1781" cy="717"/>
                    <a:chOff x="2683" y="445"/>
                    <a:chExt cx="1781" cy="717"/>
                  </a:xfrm>
                </p:grpSpPr>
                <p:sp>
                  <p:nvSpPr>
                    <p:cNvPr id="91" name="Freeform 73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2683" y="947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7 h 504"/>
                        <a:gd name="T2" fmla="*/ 16 w 2736"/>
                        <a:gd name="T3" fmla="*/ 3 h 504"/>
                        <a:gd name="T4" fmla="*/ 33 w 2736"/>
                        <a:gd name="T5" fmla="*/ 0 h 504"/>
                        <a:gd name="T6" fmla="*/ 51 w 2736"/>
                        <a:gd name="T7" fmla="*/ 0 h 504"/>
                        <a:gd name="T8" fmla="*/ 50 w 2736"/>
                        <a:gd name="T9" fmla="*/ 1 h 504"/>
                        <a:gd name="T10" fmla="*/ 33 w 2736"/>
                        <a:gd name="T11" fmla="*/ 1 h 504"/>
                        <a:gd name="T12" fmla="*/ 12 w 2736"/>
                        <a:gd name="T13" fmla="*/ 4 h 504"/>
                        <a:gd name="T14" fmla="*/ 0 w 2736"/>
                        <a:gd name="T15" fmla="*/ 7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92" name="Freeform 74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3802" y="445"/>
                      <a:ext cx="662" cy="338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3 w 1769"/>
                        <a:gd name="T3" fmla="*/ 1 h 791"/>
                        <a:gd name="T4" fmla="*/ 9 w 1769"/>
                        <a:gd name="T5" fmla="*/ 3 h 791"/>
                        <a:gd name="T6" fmla="*/ 12 w 1769"/>
                        <a:gd name="T7" fmla="*/ 6 h 791"/>
                        <a:gd name="T8" fmla="*/ 13 w 1769"/>
                        <a:gd name="T9" fmla="*/ 9 h 791"/>
                        <a:gd name="T10" fmla="*/ 12 w 1769"/>
                        <a:gd name="T11" fmla="*/ 11 h 791"/>
                        <a:gd name="T12" fmla="*/ 12 w 1769"/>
                        <a:gd name="T13" fmla="*/ 9 h 791"/>
                        <a:gd name="T14" fmla="*/ 10 w 1769"/>
                        <a:gd name="T15" fmla="*/ 6 h 791"/>
                        <a:gd name="T16" fmla="*/ 8 w 1769"/>
                        <a:gd name="T17" fmla="*/ 4 h 791"/>
                        <a:gd name="T18" fmla="*/ 4 w 1769"/>
                        <a:gd name="T19" fmla="*/ 2 h 791"/>
                        <a:gd name="T20" fmla="*/ 0 w 1769"/>
                        <a:gd name="T21" fmla="*/ 1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56" name="Freeform 75"/>
                  <p:cNvSpPr>
                    <a:spLocks/>
                  </p:cNvSpPr>
                  <p:nvPr/>
                </p:nvSpPr>
                <p:spPr bwMode="hidden">
                  <a:xfrm rot="4578755" flipH="1">
                    <a:off x="2175" y="949"/>
                    <a:ext cx="1027" cy="145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6 w 2736"/>
                      <a:gd name="T3" fmla="*/ 0 h 504"/>
                      <a:gd name="T4" fmla="*/ 13 w 2736"/>
                      <a:gd name="T5" fmla="*/ 0 h 504"/>
                      <a:gd name="T6" fmla="*/ 20 w 2736"/>
                      <a:gd name="T7" fmla="*/ 0 h 504"/>
                      <a:gd name="T8" fmla="*/ 20 w 2736"/>
                      <a:gd name="T9" fmla="*/ 0 h 504"/>
                      <a:gd name="T10" fmla="*/ 13 w 2736"/>
                      <a:gd name="T11" fmla="*/ 0 h 504"/>
                      <a:gd name="T12" fmla="*/ 5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7" name="Freeform 76"/>
                  <p:cNvSpPr>
                    <a:spLocks/>
                  </p:cNvSpPr>
                  <p:nvPr/>
                </p:nvSpPr>
                <p:spPr bwMode="hidden">
                  <a:xfrm rot="4578755" flipH="1">
                    <a:off x="2199" y="196"/>
                    <a:ext cx="552" cy="229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2 w 1769"/>
                      <a:gd name="T3" fmla="*/ 0 h 791"/>
                      <a:gd name="T4" fmla="*/ 3 w 1769"/>
                      <a:gd name="T5" fmla="*/ 0 h 791"/>
                      <a:gd name="T6" fmla="*/ 5 w 1769"/>
                      <a:gd name="T7" fmla="*/ 1 h 791"/>
                      <a:gd name="T8" fmla="*/ 5 w 1769"/>
                      <a:gd name="T9" fmla="*/ 1 h 791"/>
                      <a:gd name="T10" fmla="*/ 5 w 1769"/>
                      <a:gd name="T11" fmla="*/ 2 h 791"/>
                      <a:gd name="T12" fmla="*/ 5 w 1769"/>
                      <a:gd name="T13" fmla="*/ 1 h 791"/>
                      <a:gd name="T14" fmla="*/ 4 w 1769"/>
                      <a:gd name="T15" fmla="*/ 1 h 791"/>
                      <a:gd name="T16" fmla="*/ 3 w 1769"/>
                      <a:gd name="T17" fmla="*/ 1 h 791"/>
                      <a:gd name="T18" fmla="*/ 2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grpSp>
                <p:nvGrpSpPr>
                  <p:cNvPr id="58" name="Group 77"/>
                  <p:cNvGrpSpPr>
                    <a:grpSpLocks/>
                  </p:cNvGrpSpPr>
                  <p:nvPr/>
                </p:nvGrpSpPr>
                <p:grpSpPr bwMode="auto">
                  <a:xfrm>
                    <a:off x="2874" y="13"/>
                    <a:ext cx="640" cy="1520"/>
                    <a:chOff x="2800" y="41"/>
                    <a:chExt cx="640" cy="1520"/>
                  </a:xfrm>
                </p:grpSpPr>
                <p:sp>
                  <p:nvSpPr>
                    <p:cNvPr id="89" name="Freeform 78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2361" y="938"/>
                      <a:ext cx="1062" cy="184"/>
                    </a:xfrm>
                    <a:custGeom>
                      <a:avLst/>
                      <a:gdLst>
                        <a:gd name="T0" fmla="*/ 0 w 2736"/>
                        <a:gd name="T1" fmla="*/ 3 h 504"/>
                        <a:gd name="T2" fmla="*/ 7 w 2736"/>
                        <a:gd name="T3" fmla="*/ 1 h 504"/>
                        <a:gd name="T4" fmla="*/ 16 w 2736"/>
                        <a:gd name="T5" fmla="*/ 0 h 504"/>
                        <a:gd name="T6" fmla="*/ 24 w 2736"/>
                        <a:gd name="T7" fmla="*/ 0 h 504"/>
                        <a:gd name="T8" fmla="*/ 24 w 2736"/>
                        <a:gd name="T9" fmla="*/ 1 h 504"/>
                        <a:gd name="T10" fmla="*/ 16 w 2736"/>
                        <a:gd name="T11" fmla="*/ 1 h 504"/>
                        <a:gd name="T12" fmla="*/ 6 w 2736"/>
                        <a:gd name="T13" fmla="*/ 2 h 504"/>
                        <a:gd name="T14" fmla="*/ 0 w 2736"/>
                        <a:gd name="T15" fmla="*/ 3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90" name="Freeform 79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3011" y="181"/>
                      <a:ext cx="570" cy="289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2 w 1769"/>
                        <a:gd name="T3" fmla="*/ 0 h 791"/>
                        <a:gd name="T4" fmla="*/ 4 w 1769"/>
                        <a:gd name="T5" fmla="*/ 1 h 791"/>
                        <a:gd name="T6" fmla="*/ 5 w 1769"/>
                        <a:gd name="T7" fmla="*/ 3 h 791"/>
                        <a:gd name="T8" fmla="*/ 6 w 1769"/>
                        <a:gd name="T9" fmla="*/ 4 h 791"/>
                        <a:gd name="T10" fmla="*/ 6 w 1769"/>
                        <a:gd name="T11" fmla="*/ 5 h 791"/>
                        <a:gd name="T12" fmla="*/ 5 w 1769"/>
                        <a:gd name="T13" fmla="*/ 4 h 791"/>
                        <a:gd name="T14" fmla="*/ 5 w 1769"/>
                        <a:gd name="T15" fmla="*/ 3 h 791"/>
                        <a:gd name="T16" fmla="*/ 4 w 1769"/>
                        <a:gd name="T17" fmla="*/ 2 h 791"/>
                        <a:gd name="T18" fmla="*/ 2 w 1769"/>
                        <a:gd name="T19" fmla="*/ 1 h 791"/>
                        <a:gd name="T20" fmla="*/ 0 w 1769"/>
                        <a:gd name="T21" fmla="*/ 0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59" name="Group 80"/>
                  <p:cNvGrpSpPr>
                    <a:grpSpLocks/>
                  </p:cNvGrpSpPr>
                  <p:nvPr/>
                </p:nvGrpSpPr>
                <p:grpSpPr bwMode="auto">
                  <a:xfrm>
                    <a:off x="3008" y="135"/>
                    <a:ext cx="1017" cy="1464"/>
                    <a:chOff x="2934" y="163"/>
                    <a:chExt cx="1017" cy="1464"/>
                  </a:xfrm>
                </p:grpSpPr>
                <p:sp>
                  <p:nvSpPr>
                    <p:cNvPr id="87" name="Freeform 81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2491" y="915"/>
                      <a:ext cx="1155" cy="270"/>
                    </a:xfrm>
                    <a:custGeom>
                      <a:avLst/>
                      <a:gdLst>
                        <a:gd name="T0" fmla="*/ 0 w 2736"/>
                        <a:gd name="T1" fmla="*/ 23 h 504"/>
                        <a:gd name="T2" fmla="*/ 11 w 2736"/>
                        <a:gd name="T3" fmla="*/ 8 h 504"/>
                        <a:gd name="T4" fmla="*/ 24 w 2736"/>
                        <a:gd name="T5" fmla="*/ 1 h 504"/>
                        <a:gd name="T6" fmla="*/ 37 w 2736"/>
                        <a:gd name="T7" fmla="*/ 1 h 504"/>
                        <a:gd name="T8" fmla="*/ 37 w 2736"/>
                        <a:gd name="T9" fmla="*/ 5 h 504"/>
                        <a:gd name="T10" fmla="*/ 24 w 2736"/>
                        <a:gd name="T11" fmla="*/ 5 h 504"/>
                        <a:gd name="T12" fmla="*/ 9 w 2736"/>
                        <a:gd name="T13" fmla="*/ 13 h 504"/>
                        <a:gd name="T14" fmla="*/ 0 w 2736"/>
                        <a:gd name="T15" fmla="*/ 23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88" name="Freeform 82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3430" y="261"/>
                      <a:ext cx="620" cy="423"/>
                    </a:xfrm>
                    <a:custGeom>
                      <a:avLst/>
                      <a:gdLst>
                        <a:gd name="T0" fmla="*/ 0 w 1769"/>
                        <a:gd name="T1" fmla="*/ 1 h 791"/>
                        <a:gd name="T2" fmla="*/ 2 w 1769"/>
                        <a:gd name="T3" fmla="*/ 3 h 791"/>
                        <a:gd name="T4" fmla="*/ 6 w 1769"/>
                        <a:gd name="T5" fmla="*/ 9 h 791"/>
                        <a:gd name="T6" fmla="*/ 8 w 1769"/>
                        <a:gd name="T7" fmla="*/ 19 h 791"/>
                        <a:gd name="T8" fmla="*/ 9 w 1769"/>
                        <a:gd name="T9" fmla="*/ 27 h 791"/>
                        <a:gd name="T10" fmla="*/ 9 w 1769"/>
                        <a:gd name="T11" fmla="*/ 34 h 791"/>
                        <a:gd name="T12" fmla="*/ 8 w 1769"/>
                        <a:gd name="T13" fmla="*/ 28 h 791"/>
                        <a:gd name="T14" fmla="*/ 7 w 1769"/>
                        <a:gd name="T15" fmla="*/ 20 h 791"/>
                        <a:gd name="T16" fmla="*/ 6 w 1769"/>
                        <a:gd name="T17" fmla="*/ 13 h 791"/>
                        <a:gd name="T18" fmla="*/ 3 w 1769"/>
                        <a:gd name="T19" fmla="*/ 6 h 791"/>
                        <a:gd name="T20" fmla="*/ 0 w 1769"/>
                        <a:gd name="T21" fmla="*/ 3 h 791"/>
                        <a:gd name="T22" fmla="*/ 0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60" name="Group 83"/>
                  <p:cNvGrpSpPr>
                    <a:grpSpLocks/>
                  </p:cNvGrpSpPr>
                  <p:nvPr/>
                </p:nvGrpSpPr>
                <p:grpSpPr bwMode="auto">
                  <a:xfrm>
                    <a:off x="2804" y="4"/>
                    <a:ext cx="243" cy="1448"/>
                    <a:chOff x="2730" y="32"/>
                    <a:chExt cx="243" cy="1448"/>
                  </a:xfrm>
                </p:grpSpPr>
                <p:sp>
                  <p:nvSpPr>
                    <p:cNvPr id="85" name="Freeform 84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296" y="960"/>
                      <a:ext cx="954" cy="86"/>
                    </a:xfrm>
                    <a:custGeom>
                      <a:avLst/>
                      <a:gdLst>
                        <a:gd name="T0" fmla="*/ 0 w 2736"/>
                        <a:gd name="T1" fmla="*/ 0 h 504"/>
                        <a:gd name="T2" fmla="*/ 5 w 2736"/>
                        <a:gd name="T3" fmla="*/ 0 h 504"/>
                        <a:gd name="T4" fmla="*/ 9 w 2736"/>
                        <a:gd name="T5" fmla="*/ 0 h 504"/>
                        <a:gd name="T6" fmla="*/ 14 w 2736"/>
                        <a:gd name="T7" fmla="*/ 0 h 504"/>
                        <a:gd name="T8" fmla="*/ 14 w 2736"/>
                        <a:gd name="T9" fmla="*/ 0 h 504"/>
                        <a:gd name="T10" fmla="*/ 9 w 2736"/>
                        <a:gd name="T11" fmla="*/ 0 h 504"/>
                        <a:gd name="T12" fmla="*/ 3 w 2736"/>
                        <a:gd name="T13" fmla="*/ 0 h 504"/>
                        <a:gd name="T14" fmla="*/ 0 w 2736"/>
                        <a:gd name="T15" fmla="*/ 0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86" name="Freeform 85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650" y="220"/>
                      <a:ext cx="512" cy="135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1 w 1769"/>
                        <a:gd name="T3" fmla="*/ 0 h 791"/>
                        <a:gd name="T4" fmla="*/ 2 w 1769"/>
                        <a:gd name="T5" fmla="*/ 0 h 791"/>
                        <a:gd name="T6" fmla="*/ 3 w 1769"/>
                        <a:gd name="T7" fmla="*/ 0 h 791"/>
                        <a:gd name="T8" fmla="*/ 3 w 1769"/>
                        <a:gd name="T9" fmla="*/ 0 h 791"/>
                        <a:gd name="T10" fmla="*/ 3 w 1769"/>
                        <a:gd name="T11" fmla="*/ 0 h 791"/>
                        <a:gd name="T12" fmla="*/ 3 w 1769"/>
                        <a:gd name="T13" fmla="*/ 0 h 791"/>
                        <a:gd name="T14" fmla="*/ 3 w 1769"/>
                        <a:gd name="T15" fmla="*/ 0 h 791"/>
                        <a:gd name="T16" fmla="*/ 2 w 1769"/>
                        <a:gd name="T17" fmla="*/ 0 h 791"/>
                        <a:gd name="T18" fmla="*/ 1 w 1769"/>
                        <a:gd name="T19" fmla="*/ 0 h 791"/>
                        <a:gd name="T20" fmla="*/ 0 w 1769"/>
                        <a:gd name="T21" fmla="*/ 0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61" name="Group 86"/>
                  <p:cNvGrpSpPr>
                    <a:grpSpLocks/>
                  </p:cNvGrpSpPr>
                  <p:nvPr/>
                </p:nvGrpSpPr>
                <p:grpSpPr bwMode="auto">
                  <a:xfrm>
                    <a:off x="1017" y="1741"/>
                    <a:ext cx="1085" cy="2450"/>
                    <a:chOff x="943" y="1769"/>
                    <a:chExt cx="1085" cy="2450"/>
                  </a:xfrm>
                </p:grpSpPr>
                <p:sp>
                  <p:nvSpPr>
                    <p:cNvPr id="83" name="Freeform 87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1010" y="2475"/>
                      <a:ext cx="1724" cy="312"/>
                    </a:xfrm>
                    <a:custGeom>
                      <a:avLst/>
                      <a:gdLst>
                        <a:gd name="T0" fmla="*/ 0 w 2736"/>
                        <a:gd name="T1" fmla="*/ 46 h 504"/>
                        <a:gd name="T2" fmla="*/ 86 w 2736"/>
                        <a:gd name="T3" fmla="*/ 15 h 504"/>
                        <a:gd name="T4" fmla="*/ 176 w 2736"/>
                        <a:gd name="T5" fmla="*/ 2 h 504"/>
                        <a:gd name="T6" fmla="*/ 272 w 2736"/>
                        <a:gd name="T7" fmla="*/ 2 h 504"/>
                        <a:gd name="T8" fmla="*/ 270 w 2736"/>
                        <a:gd name="T9" fmla="*/ 9 h 504"/>
                        <a:gd name="T10" fmla="*/ 176 w 2736"/>
                        <a:gd name="T11" fmla="*/ 9 h 504"/>
                        <a:gd name="T12" fmla="*/ 65 w 2736"/>
                        <a:gd name="T13" fmla="*/ 27 h 504"/>
                        <a:gd name="T14" fmla="*/ 0 w 2736"/>
                        <a:gd name="T15" fmla="*/ 46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84" name="Freeform 88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725" y="3512"/>
                      <a:ext cx="925" cy="490"/>
                    </a:xfrm>
                    <a:custGeom>
                      <a:avLst/>
                      <a:gdLst>
                        <a:gd name="T0" fmla="*/ 1 w 1769"/>
                        <a:gd name="T1" fmla="*/ 1 h 791"/>
                        <a:gd name="T2" fmla="*/ 19 w 1769"/>
                        <a:gd name="T3" fmla="*/ 6 h 791"/>
                        <a:gd name="T4" fmla="*/ 45 w 1769"/>
                        <a:gd name="T5" fmla="*/ 19 h 791"/>
                        <a:gd name="T6" fmla="*/ 63 w 1769"/>
                        <a:gd name="T7" fmla="*/ 40 h 791"/>
                        <a:gd name="T8" fmla="*/ 68 w 1769"/>
                        <a:gd name="T9" fmla="*/ 56 h 791"/>
                        <a:gd name="T10" fmla="*/ 66 w 1769"/>
                        <a:gd name="T11" fmla="*/ 72 h 791"/>
                        <a:gd name="T12" fmla="*/ 62 w 1769"/>
                        <a:gd name="T13" fmla="*/ 58 h 791"/>
                        <a:gd name="T14" fmla="*/ 54 w 1769"/>
                        <a:gd name="T15" fmla="*/ 42 h 791"/>
                        <a:gd name="T16" fmla="*/ 43 w 1769"/>
                        <a:gd name="T17" fmla="*/ 27 h 791"/>
                        <a:gd name="T18" fmla="*/ 22 w 1769"/>
                        <a:gd name="T19" fmla="*/ 14 h 791"/>
                        <a:gd name="T20" fmla="*/ 0 w 1769"/>
                        <a:gd name="T21" fmla="*/ 7 h 791"/>
                        <a:gd name="T22" fmla="*/ 1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62" name="Group 89"/>
                  <p:cNvGrpSpPr>
                    <a:grpSpLocks/>
                  </p:cNvGrpSpPr>
                  <p:nvPr/>
                </p:nvGrpSpPr>
                <p:grpSpPr bwMode="auto">
                  <a:xfrm>
                    <a:off x="1529" y="1908"/>
                    <a:ext cx="766" cy="2373"/>
                    <a:chOff x="1455" y="1936"/>
                    <a:chExt cx="766" cy="2373"/>
                  </a:xfrm>
                </p:grpSpPr>
                <p:sp>
                  <p:nvSpPr>
                    <p:cNvPr id="81" name="Freeform 90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67" y="2578"/>
                      <a:ext cx="1595" cy="312"/>
                    </a:xfrm>
                    <a:custGeom>
                      <a:avLst/>
                      <a:gdLst>
                        <a:gd name="T0" fmla="*/ 0 w 2736"/>
                        <a:gd name="T1" fmla="*/ 46 h 504"/>
                        <a:gd name="T2" fmla="*/ 58 w 2736"/>
                        <a:gd name="T3" fmla="*/ 15 h 504"/>
                        <a:gd name="T4" fmla="*/ 120 w 2736"/>
                        <a:gd name="T5" fmla="*/ 2 h 504"/>
                        <a:gd name="T6" fmla="*/ 184 w 2736"/>
                        <a:gd name="T7" fmla="*/ 2 h 504"/>
                        <a:gd name="T8" fmla="*/ 183 w 2736"/>
                        <a:gd name="T9" fmla="*/ 9 h 504"/>
                        <a:gd name="T10" fmla="*/ 118 w 2736"/>
                        <a:gd name="T11" fmla="*/ 9 h 504"/>
                        <a:gd name="T12" fmla="*/ 44 w 2736"/>
                        <a:gd name="T13" fmla="*/ 27 h 504"/>
                        <a:gd name="T14" fmla="*/ 0 w 2736"/>
                        <a:gd name="T15" fmla="*/ 46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82" name="Freeform 91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72" y="3636"/>
                      <a:ext cx="856" cy="490"/>
                    </a:xfrm>
                    <a:custGeom>
                      <a:avLst/>
                      <a:gdLst>
                        <a:gd name="T0" fmla="*/ 0 w 1769"/>
                        <a:gd name="T1" fmla="*/ 1 h 791"/>
                        <a:gd name="T2" fmla="*/ 13 w 1769"/>
                        <a:gd name="T3" fmla="*/ 6 h 791"/>
                        <a:gd name="T4" fmla="*/ 30 w 1769"/>
                        <a:gd name="T5" fmla="*/ 19 h 791"/>
                        <a:gd name="T6" fmla="*/ 43 w 1769"/>
                        <a:gd name="T7" fmla="*/ 40 h 791"/>
                        <a:gd name="T8" fmla="*/ 46 w 1769"/>
                        <a:gd name="T9" fmla="*/ 56 h 791"/>
                        <a:gd name="T10" fmla="*/ 45 w 1769"/>
                        <a:gd name="T11" fmla="*/ 72 h 791"/>
                        <a:gd name="T12" fmla="*/ 42 w 1769"/>
                        <a:gd name="T13" fmla="*/ 58 h 791"/>
                        <a:gd name="T14" fmla="*/ 37 w 1769"/>
                        <a:gd name="T15" fmla="*/ 42 h 791"/>
                        <a:gd name="T16" fmla="*/ 30 w 1769"/>
                        <a:gd name="T17" fmla="*/ 27 h 791"/>
                        <a:gd name="T18" fmla="*/ 15 w 1769"/>
                        <a:gd name="T19" fmla="*/ 14 h 791"/>
                        <a:gd name="T20" fmla="*/ 0 w 1769"/>
                        <a:gd name="T21" fmla="*/ 7 h 791"/>
                        <a:gd name="T22" fmla="*/ 0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63" name="Group 92"/>
                  <p:cNvGrpSpPr>
                    <a:grpSpLocks/>
                  </p:cNvGrpSpPr>
                  <p:nvPr/>
                </p:nvGrpSpPr>
                <p:grpSpPr bwMode="auto">
                  <a:xfrm rot="88588">
                    <a:off x="2061" y="1962"/>
                    <a:ext cx="459" cy="2329"/>
                    <a:chOff x="1956" y="1990"/>
                    <a:chExt cx="492" cy="2604"/>
                  </a:xfrm>
                </p:grpSpPr>
                <p:sp>
                  <p:nvSpPr>
                    <p:cNvPr id="79" name="Freeform 93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442" y="2695"/>
                      <a:ext cx="1711" cy="301"/>
                    </a:xfrm>
                    <a:custGeom>
                      <a:avLst/>
                      <a:gdLst>
                        <a:gd name="T0" fmla="*/ 0 w 2736"/>
                        <a:gd name="T1" fmla="*/ 39 h 504"/>
                        <a:gd name="T2" fmla="*/ 83 w 2736"/>
                        <a:gd name="T3" fmla="*/ 13 h 504"/>
                        <a:gd name="T4" fmla="*/ 170 w 2736"/>
                        <a:gd name="T5" fmla="*/ 2 h 504"/>
                        <a:gd name="T6" fmla="*/ 261 w 2736"/>
                        <a:gd name="T7" fmla="*/ 2 h 504"/>
                        <a:gd name="T8" fmla="*/ 260 w 2736"/>
                        <a:gd name="T9" fmla="*/ 8 h 504"/>
                        <a:gd name="T10" fmla="*/ 169 w 2736"/>
                        <a:gd name="T11" fmla="*/ 8 h 504"/>
                        <a:gd name="T12" fmla="*/ 63 w 2736"/>
                        <a:gd name="T13" fmla="*/ 22 h 504"/>
                        <a:gd name="T14" fmla="*/ 0 w 2736"/>
                        <a:gd name="T15" fmla="*/ 39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80" name="Freeform 94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734" y="3898"/>
                      <a:ext cx="918" cy="473"/>
                    </a:xfrm>
                    <a:custGeom>
                      <a:avLst/>
                      <a:gdLst>
                        <a:gd name="T0" fmla="*/ 1 w 1769"/>
                        <a:gd name="T1" fmla="*/ 1 h 791"/>
                        <a:gd name="T2" fmla="*/ 18 w 1769"/>
                        <a:gd name="T3" fmla="*/ 4 h 791"/>
                        <a:gd name="T4" fmla="*/ 44 w 1769"/>
                        <a:gd name="T5" fmla="*/ 16 h 791"/>
                        <a:gd name="T6" fmla="*/ 61 w 1769"/>
                        <a:gd name="T7" fmla="*/ 33 h 791"/>
                        <a:gd name="T8" fmla="*/ 66 w 1769"/>
                        <a:gd name="T9" fmla="*/ 47 h 791"/>
                        <a:gd name="T10" fmla="*/ 63 w 1769"/>
                        <a:gd name="T11" fmla="*/ 60 h 791"/>
                        <a:gd name="T12" fmla="*/ 60 w 1769"/>
                        <a:gd name="T13" fmla="*/ 48 h 791"/>
                        <a:gd name="T14" fmla="*/ 52 w 1769"/>
                        <a:gd name="T15" fmla="*/ 35 h 791"/>
                        <a:gd name="T16" fmla="*/ 42 w 1769"/>
                        <a:gd name="T17" fmla="*/ 23 h 791"/>
                        <a:gd name="T18" fmla="*/ 22 w 1769"/>
                        <a:gd name="T19" fmla="*/ 11 h 791"/>
                        <a:gd name="T20" fmla="*/ 0 w 1769"/>
                        <a:gd name="T21" fmla="*/ 6 h 791"/>
                        <a:gd name="T22" fmla="*/ 1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64" name="Group 95"/>
                  <p:cNvGrpSpPr>
                    <a:grpSpLocks/>
                  </p:cNvGrpSpPr>
                  <p:nvPr/>
                </p:nvGrpSpPr>
                <p:grpSpPr bwMode="auto">
                  <a:xfrm>
                    <a:off x="3408" y="1689"/>
                    <a:ext cx="1125" cy="2426"/>
                    <a:chOff x="3334" y="1717"/>
                    <a:chExt cx="1125" cy="2426"/>
                  </a:xfrm>
                </p:grpSpPr>
                <p:sp>
                  <p:nvSpPr>
                    <p:cNvPr id="77" name="Freeform 96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2628" y="2423"/>
                      <a:ext cx="1724" cy="312"/>
                    </a:xfrm>
                    <a:custGeom>
                      <a:avLst/>
                      <a:gdLst>
                        <a:gd name="T0" fmla="*/ 0 w 2736"/>
                        <a:gd name="T1" fmla="*/ 46 h 504"/>
                        <a:gd name="T2" fmla="*/ 86 w 2736"/>
                        <a:gd name="T3" fmla="*/ 15 h 504"/>
                        <a:gd name="T4" fmla="*/ 176 w 2736"/>
                        <a:gd name="T5" fmla="*/ 2 h 504"/>
                        <a:gd name="T6" fmla="*/ 272 w 2736"/>
                        <a:gd name="T7" fmla="*/ 2 h 504"/>
                        <a:gd name="T8" fmla="*/ 270 w 2736"/>
                        <a:gd name="T9" fmla="*/ 9 h 504"/>
                        <a:gd name="T10" fmla="*/ 176 w 2736"/>
                        <a:gd name="T11" fmla="*/ 9 h 504"/>
                        <a:gd name="T12" fmla="*/ 65 w 2736"/>
                        <a:gd name="T13" fmla="*/ 27 h 504"/>
                        <a:gd name="T14" fmla="*/ 0 w 2736"/>
                        <a:gd name="T15" fmla="*/ 46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8" name="Freeform 97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3751" y="3436"/>
                      <a:ext cx="925" cy="490"/>
                    </a:xfrm>
                    <a:custGeom>
                      <a:avLst/>
                      <a:gdLst>
                        <a:gd name="T0" fmla="*/ 1 w 1769"/>
                        <a:gd name="T1" fmla="*/ 1 h 791"/>
                        <a:gd name="T2" fmla="*/ 19 w 1769"/>
                        <a:gd name="T3" fmla="*/ 6 h 791"/>
                        <a:gd name="T4" fmla="*/ 45 w 1769"/>
                        <a:gd name="T5" fmla="*/ 19 h 791"/>
                        <a:gd name="T6" fmla="*/ 63 w 1769"/>
                        <a:gd name="T7" fmla="*/ 40 h 791"/>
                        <a:gd name="T8" fmla="*/ 68 w 1769"/>
                        <a:gd name="T9" fmla="*/ 56 h 791"/>
                        <a:gd name="T10" fmla="*/ 66 w 1769"/>
                        <a:gd name="T11" fmla="*/ 72 h 791"/>
                        <a:gd name="T12" fmla="*/ 62 w 1769"/>
                        <a:gd name="T13" fmla="*/ 58 h 791"/>
                        <a:gd name="T14" fmla="*/ 54 w 1769"/>
                        <a:gd name="T15" fmla="*/ 42 h 791"/>
                        <a:gd name="T16" fmla="*/ 43 w 1769"/>
                        <a:gd name="T17" fmla="*/ 27 h 791"/>
                        <a:gd name="T18" fmla="*/ 22 w 1769"/>
                        <a:gd name="T19" fmla="*/ 14 h 791"/>
                        <a:gd name="T20" fmla="*/ 0 w 1769"/>
                        <a:gd name="T21" fmla="*/ 7 h 791"/>
                        <a:gd name="T22" fmla="*/ 1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65" name="Group 98"/>
                  <p:cNvGrpSpPr>
                    <a:grpSpLocks/>
                  </p:cNvGrpSpPr>
                  <p:nvPr/>
                </p:nvGrpSpPr>
                <p:grpSpPr bwMode="auto">
                  <a:xfrm>
                    <a:off x="3255" y="1838"/>
                    <a:ext cx="883" cy="2426"/>
                    <a:chOff x="3181" y="1866"/>
                    <a:chExt cx="883" cy="2426"/>
                  </a:xfrm>
                </p:grpSpPr>
                <p:sp>
                  <p:nvSpPr>
                    <p:cNvPr id="75" name="Freeform 99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2506" y="2541"/>
                      <a:ext cx="1650" cy="299"/>
                    </a:xfrm>
                    <a:custGeom>
                      <a:avLst/>
                      <a:gdLst>
                        <a:gd name="T0" fmla="*/ 0 w 2736"/>
                        <a:gd name="T1" fmla="*/ 37 h 504"/>
                        <a:gd name="T2" fmla="*/ 69 w 2736"/>
                        <a:gd name="T3" fmla="*/ 12 h 504"/>
                        <a:gd name="T4" fmla="*/ 142 w 2736"/>
                        <a:gd name="T5" fmla="*/ 2 h 504"/>
                        <a:gd name="T6" fmla="*/ 218 w 2736"/>
                        <a:gd name="T7" fmla="*/ 2 h 504"/>
                        <a:gd name="T8" fmla="*/ 217 w 2736"/>
                        <a:gd name="T9" fmla="*/ 7 h 504"/>
                        <a:gd name="T10" fmla="*/ 141 w 2736"/>
                        <a:gd name="T11" fmla="*/ 7 h 504"/>
                        <a:gd name="T12" fmla="*/ 52 w 2736"/>
                        <a:gd name="T13" fmla="*/ 21 h 504"/>
                        <a:gd name="T14" fmla="*/ 0 w 2736"/>
                        <a:gd name="T15" fmla="*/ 37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6" name="Freeform 100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3387" y="3615"/>
                      <a:ext cx="885" cy="469"/>
                    </a:xfrm>
                    <a:custGeom>
                      <a:avLst/>
                      <a:gdLst>
                        <a:gd name="T0" fmla="*/ 1 w 1769"/>
                        <a:gd name="T1" fmla="*/ 1 h 791"/>
                        <a:gd name="T2" fmla="*/ 16 w 1769"/>
                        <a:gd name="T3" fmla="*/ 4 h 791"/>
                        <a:gd name="T4" fmla="*/ 37 w 1769"/>
                        <a:gd name="T5" fmla="*/ 15 h 791"/>
                        <a:gd name="T6" fmla="*/ 51 w 1769"/>
                        <a:gd name="T7" fmla="*/ 31 h 791"/>
                        <a:gd name="T8" fmla="*/ 55 w 1769"/>
                        <a:gd name="T9" fmla="*/ 44 h 791"/>
                        <a:gd name="T10" fmla="*/ 53 w 1769"/>
                        <a:gd name="T11" fmla="*/ 58 h 791"/>
                        <a:gd name="T12" fmla="*/ 50 w 1769"/>
                        <a:gd name="T13" fmla="*/ 46 h 791"/>
                        <a:gd name="T14" fmla="*/ 44 w 1769"/>
                        <a:gd name="T15" fmla="*/ 33 h 791"/>
                        <a:gd name="T16" fmla="*/ 35 w 1769"/>
                        <a:gd name="T17" fmla="*/ 22 h 791"/>
                        <a:gd name="T18" fmla="*/ 19 w 1769"/>
                        <a:gd name="T19" fmla="*/ 11 h 791"/>
                        <a:gd name="T20" fmla="*/ 0 w 1769"/>
                        <a:gd name="T21" fmla="*/ 5 h 791"/>
                        <a:gd name="T22" fmla="*/ 1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66" name="Group 101"/>
                  <p:cNvGrpSpPr>
                    <a:grpSpLocks/>
                  </p:cNvGrpSpPr>
                  <p:nvPr/>
                </p:nvGrpSpPr>
                <p:grpSpPr bwMode="auto">
                  <a:xfrm>
                    <a:off x="3080" y="1955"/>
                    <a:ext cx="619" cy="2386"/>
                    <a:chOff x="3006" y="1983"/>
                    <a:chExt cx="619" cy="2386"/>
                  </a:xfrm>
                </p:grpSpPr>
                <p:sp>
                  <p:nvSpPr>
                    <p:cNvPr id="73" name="Freeform 102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2328" y="2661"/>
                      <a:ext cx="1601" cy="246"/>
                    </a:xfrm>
                    <a:custGeom>
                      <a:avLst/>
                      <a:gdLst>
                        <a:gd name="T0" fmla="*/ 0 w 2736"/>
                        <a:gd name="T1" fmla="*/ 14 h 504"/>
                        <a:gd name="T2" fmla="*/ 59 w 2736"/>
                        <a:gd name="T3" fmla="*/ 5 h 504"/>
                        <a:gd name="T4" fmla="*/ 122 w 2736"/>
                        <a:gd name="T5" fmla="*/ 0 h 504"/>
                        <a:gd name="T6" fmla="*/ 188 w 2736"/>
                        <a:gd name="T7" fmla="*/ 0 h 504"/>
                        <a:gd name="T8" fmla="*/ 187 w 2736"/>
                        <a:gd name="T9" fmla="*/ 3 h 504"/>
                        <a:gd name="T10" fmla="*/ 121 w 2736"/>
                        <a:gd name="T11" fmla="*/ 3 h 504"/>
                        <a:gd name="T12" fmla="*/ 45 w 2736"/>
                        <a:gd name="T13" fmla="*/ 8 h 504"/>
                        <a:gd name="T14" fmla="*/ 0 w 2736"/>
                        <a:gd name="T15" fmla="*/ 1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4" name="Freeform 103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3002" y="3747"/>
                      <a:ext cx="859" cy="386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13 w 1769"/>
                        <a:gd name="T3" fmla="*/ 1 h 791"/>
                        <a:gd name="T4" fmla="*/ 32 w 1769"/>
                        <a:gd name="T5" fmla="*/ 5 h 791"/>
                        <a:gd name="T6" fmla="*/ 44 w 1769"/>
                        <a:gd name="T7" fmla="*/ 12 h 791"/>
                        <a:gd name="T8" fmla="*/ 48 w 1769"/>
                        <a:gd name="T9" fmla="*/ 17 h 791"/>
                        <a:gd name="T10" fmla="*/ 46 w 1769"/>
                        <a:gd name="T11" fmla="*/ 21 h 791"/>
                        <a:gd name="T12" fmla="*/ 43 w 1769"/>
                        <a:gd name="T13" fmla="*/ 18 h 791"/>
                        <a:gd name="T14" fmla="*/ 37 w 1769"/>
                        <a:gd name="T15" fmla="*/ 13 h 791"/>
                        <a:gd name="T16" fmla="*/ 30 w 1769"/>
                        <a:gd name="T17" fmla="*/ 8 h 791"/>
                        <a:gd name="T18" fmla="*/ 16 w 1769"/>
                        <a:gd name="T19" fmla="*/ 4 h 791"/>
                        <a:gd name="T20" fmla="*/ 0 w 1769"/>
                        <a:gd name="T21" fmla="*/ 2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67" name="Group 104"/>
                  <p:cNvGrpSpPr>
                    <a:grpSpLocks/>
                  </p:cNvGrpSpPr>
                  <p:nvPr/>
                </p:nvGrpSpPr>
                <p:grpSpPr bwMode="auto">
                  <a:xfrm>
                    <a:off x="2893" y="2073"/>
                    <a:ext cx="405" cy="2219"/>
                    <a:chOff x="2819" y="2101"/>
                    <a:chExt cx="405" cy="2219"/>
                  </a:xfrm>
                </p:grpSpPr>
                <p:sp>
                  <p:nvSpPr>
                    <p:cNvPr id="71" name="Freeform 105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206" y="2714"/>
                      <a:ext cx="1471" cy="246"/>
                    </a:xfrm>
                    <a:custGeom>
                      <a:avLst/>
                      <a:gdLst>
                        <a:gd name="T0" fmla="*/ 0 w 2736"/>
                        <a:gd name="T1" fmla="*/ 14 h 504"/>
                        <a:gd name="T2" fmla="*/ 39 w 2736"/>
                        <a:gd name="T3" fmla="*/ 5 h 504"/>
                        <a:gd name="T4" fmla="*/ 80 w 2736"/>
                        <a:gd name="T5" fmla="*/ 0 h 504"/>
                        <a:gd name="T6" fmla="*/ 123 w 2736"/>
                        <a:gd name="T7" fmla="*/ 0 h 504"/>
                        <a:gd name="T8" fmla="*/ 122 w 2736"/>
                        <a:gd name="T9" fmla="*/ 3 h 504"/>
                        <a:gd name="T10" fmla="*/ 79 w 2736"/>
                        <a:gd name="T11" fmla="*/ 3 h 504"/>
                        <a:gd name="T12" fmla="*/ 30 w 2736"/>
                        <a:gd name="T13" fmla="*/ 8 h 504"/>
                        <a:gd name="T14" fmla="*/ 0 w 2736"/>
                        <a:gd name="T15" fmla="*/ 1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2" name="Freeform 106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636" y="3732"/>
                      <a:ext cx="790" cy="386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8 w 1769"/>
                        <a:gd name="T3" fmla="*/ 1 h 791"/>
                        <a:gd name="T4" fmla="*/ 21 w 1769"/>
                        <a:gd name="T5" fmla="*/ 5 h 791"/>
                        <a:gd name="T6" fmla="*/ 29 w 1769"/>
                        <a:gd name="T7" fmla="*/ 12 h 791"/>
                        <a:gd name="T8" fmla="*/ 31 w 1769"/>
                        <a:gd name="T9" fmla="*/ 17 h 791"/>
                        <a:gd name="T10" fmla="*/ 30 w 1769"/>
                        <a:gd name="T11" fmla="*/ 21 h 791"/>
                        <a:gd name="T12" fmla="*/ 28 w 1769"/>
                        <a:gd name="T13" fmla="*/ 18 h 791"/>
                        <a:gd name="T14" fmla="*/ 25 w 1769"/>
                        <a:gd name="T15" fmla="*/ 13 h 791"/>
                        <a:gd name="T16" fmla="*/ 20 w 1769"/>
                        <a:gd name="T17" fmla="*/ 8 h 791"/>
                        <a:gd name="T18" fmla="*/ 10 w 1769"/>
                        <a:gd name="T19" fmla="*/ 4 h 791"/>
                        <a:gd name="T20" fmla="*/ 0 w 1769"/>
                        <a:gd name="T21" fmla="*/ 2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68" name="Group 107"/>
                  <p:cNvGrpSpPr>
                    <a:grpSpLocks/>
                  </p:cNvGrpSpPr>
                  <p:nvPr/>
                </p:nvGrpSpPr>
                <p:grpSpPr bwMode="auto">
                  <a:xfrm>
                    <a:off x="2372" y="2107"/>
                    <a:ext cx="426" cy="2185"/>
                    <a:chOff x="2287" y="2135"/>
                    <a:chExt cx="426" cy="2185"/>
                  </a:xfrm>
                </p:grpSpPr>
                <p:sp>
                  <p:nvSpPr>
                    <p:cNvPr id="69" name="Freeform 108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1900" y="2760"/>
                      <a:ext cx="1437" cy="188"/>
                    </a:xfrm>
                    <a:custGeom>
                      <a:avLst/>
                      <a:gdLst>
                        <a:gd name="T0" fmla="*/ 0 w 2736"/>
                        <a:gd name="T1" fmla="*/ 4 h 504"/>
                        <a:gd name="T2" fmla="*/ 35 w 2736"/>
                        <a:gd name="T3" fmla="*/ 1 h 504"/>
                        <a:gd name="T4" fmla="*/ 71 w 2736"/>
                        <a:gd name="T5" fmla="*/ 0 h 504"/>
                        <a:gd name="T6" fmla="*/ 110 w 2736"/>
                        <a:gd name="T7" fmla="*/ 0 h 504"/>
                        <a:gd name="T8" fmla="*/ 109 w 2736"/>
                        <a:gd name="T9" fmla="*/ 1 h 504"/>
                        <a:gd name="T10" fmla="*/ 70 w 2736"/>
                        <a:gd name="T11" fmla="*/ 1 h 504"/>
                        <a:gd name="T12" fmla="*/ 26 w 2736"/>
                        <a:gd name="T13" fmla="*/ 2 h 504"/>
                        <a:gd name="T14" fmla="*/ 0 w 2736"/>
                        <a:gd name="T15" fmla="*/ 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0" name="Freeform 109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2049" y="3787"/>
                      <a:ext cx="771" cy="295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7 w 1769"/>
                        <a:gd name="T3" fmla="*/ 0 h 791"/>
                        <a:gd name="T4" fmla="*/ 18 w 1769"/>
                        <a:gd name="T5" fmla="*/ 1 h 791"/>
                        <a:gd name="T6" fmla="*/ 25 w 1769"/>
                        <a:gd name="T7" fmla="*/ 3 h 791"/>
                        <a:gd name="T8" fmla="*/ 27 w 1769"/>
                        <a:gd name="T9" fmla="*/ 4 h 791"/>
                        <a:gd name="T10" fmla="*/ 27 w 1769"/>
                        <a:gd name="T11" fmla="*/ 6 h 791"/>
                        <a:gd name="T12" fmla="*/ 25 w 1769"/>
                        <a:gd name="T13" fmla="*/ 4 h 791"/>
                        <a:gd name="T14" fmla="*/ 22 w 1769"/>
                        <a:gd name="T15" fmla="*/ 3 h 791"/>
                        <a:gd name="T16" fmla="*/ 17 w 1769"/>
                        <a:gd name="T17" fmla="*/ 2 h 791"/>
                        <a:gd name="T18" fmla="*/ 9 w 1769"/>
                        <a:gd name="T19" fmla="*/ 1 h 791"/>
                        <a:gd name="T20" fmla="*/ 0 w 1769"/>
                        <a:gd name="T21" fmla="*/ 0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</p:grpSp>
          </p:grpSp>
          <p:grpSp>
            <p:nvGrpSpPr>
              <p:cNvPr id="23" name="Group 110"/>
              <p:cNvGrpSpPr>
                <a:grpSpLocks/>
              </p:cNvGrpSpPr>
              <p:nvPr/>
            </p:nvGrpSpPr>
            <p:grpSpPr bwMode="auto">
              <a:xfrm>
                <a:off x="74" y="313"/>
                <a:ext cx="5459" cy="3667"/>
                <a:chOff x="74" y="313"/>
                <a:chExt cx="5459" cy="3667"/>
              </a:xfrm>
            </p:grpSpPr>
            <p:grpSp>
              <p:nvGrpSpPr>
                <p:cNvPr id="24" name="Group 111"/>
                <p:cNvGrpSpPr>
                  <a:grpSpLocks/>
                </p:cNvGrpSpPr>
                <p:nvPr/>
              </p:nvGrpSpPr>
              <p:grpSpPr bwMode="auto">
                <a:xfrm>
                  <a:off x="74" y="313"/>
                  <a:ext cx="5459" cy="3667"/>
                  <a:chOff x="74" y="313"/>
                  <a:chExt cx="5459" cy="3667"/>
                </a:xfrm>
              </p:grpSpPr>
              <p:sp>
                <p:nvSpPr>
                  <p:cNvPr id="26" name="Arc 112"/>
                  <p:cNvSpPr>
                    <a:spLocks/>
                  </p:cNvSpPr>
                  <p:nvPr/>
                </p:nvSpPr>
                <p:spPr bwMode="hidden">
                  <a:xfrm flipV="1">
                    <a:off x="2966" y="456"/>
                    <a:ext cx="2567" cy="2046"/>
                  </a:xfrm>
                  <a:custGeom>
                    <a:avLst/>
                    <a:gdLst>
                      <a:gd name="T0" fmla="*/ 0 w 36729"/>
                      <a:gd name="T1" fmla="*/ 0 h 21600"/>
                      <a:gd name="T2" fmla="*/ 0 w 36729"/>
                      <a:gd name="T3" fmla="*/ 0 h 21600"/>
                      <a:gd name="T4" fmla="*/ 0 w 36729"/>
                      <a:gd name="T5" fmla="*/ 0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6729" h="21600" fill="none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</a:path>
                      <a:path w="36729" h="21600" stroke="0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  <a:lnTo>
                          <a:pt x="17826" y="0"/>
                        </a:lnTo>
                        <a:lnTo>
                          <a:pt x="36729" y="10451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7" name="Arc 113"/>
                  <p:cNvSpPr>
                    <a:spLocks/>
                  </p:cNvSpPr>
                  <p:nvPr/>
                </p:nvSpPr>
                <p:spPr bwMode="hidden">
                  <a:xfrm flipH="1">
                    <a:off x="388" y="1601"/>
                    <a:ext cx="2016" cy="2379"/>
                  </a:xfrm>
                  <a:custGeom>
                    <a:avLst/>
                    <a:gdLst>
                      <a:gd name="T0" fmla="*/ 0 w 30473"/>
                      <a:gd name="T1" fmla="*/ 0 h 22305"/>
                      <a:gd name="T2" fmla="*/ 0 w 30473"/>
                      <a:gd name="T3" fmla="*/ 0 h 22305"/>
                      <a:gd name="T4" fmla="*/ 0 w 30473"/>
                      <a:gd name="T5" fmla="*/ 0 h 22305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0473" h="22305" fill="none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</a:path>
                      <a:path w="30473" h="22305" stroke="0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  <a:lnTo>
                          <a:pt x="8873" y="21600"/>
                        </a:lnTo>
                        <a:lnTo>
                          <a:pt x="-1" y="1906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8" name="Arc 114"/>
                  <p:cNvSpPr>
                    <a:spLocks/>
                  </p:cNvSpPr>
                  <p:nvPr/>
                </p:nvSpPr>
                <p:spPr bwMode="hidden">
                  <a:xfrm>
                    <a:off x="3029" y="1181"/>
                    <a:ext cx="1426" cy="2379"/>
                  </a:xfrm>
                  <a:custGeom>
                    <a:avLst/>
                    <a:gdLst>
                      <a:gd name="T0" fmla="*/ 0 w 34812"/>
                      <a:gd name="T1" fmla="*/ 0 h 22305"/>
                      <a:gd name="T2" fmla="*/ 0 w 34812"/>
                      <a:gd name="T3" fmla="*/ 0 h 22305"/>
                      <a:gd name="T4" fmla="*/ 0 w 34812"/>
                      <a:gd name="T5" fmla="*/ 0 h 22305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4812" h="22305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</a:path>
                      <a:path w="34812" h="22305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  <a:lnTo>
                          <a:pt x="13212" y="21600"/>
                        </a:lnTo>
                        <a:lnTo>
                          <a:pt x="-1" y="4511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9" name="Arc 115"/>
                  <p:cNvSpPr>
                    <a:spLocks/>
                  </p:cNvSpPr>
                  <p:nvPr/>
                </p:nvSpPr>
                <p:spPr bwMode="hidden">
                  <a:xfrm flipH="1">
                    <a:off x="74" y="813"/>
                    <a:ext cx="2540" cy="2379"/>
                  </a:xfrm>
                  <a:custGeom>
                    <a:avLst/>
                    <a:gdLst>
                      <a:gd name="T0" fmla="*/ 0 w 36830"/>
                      <a:gd name="T1" fmla="*/ 0 h 22305"/>
                      <a:gd name="T2" fmla="*/ 0 w 36830"/>
                      <a:gd name="T3" fmla="*/ 0 h 22305"/>
                      <a:gd name="T4" fmla="*/ 0 w 36830"/>
                      <a:gd name="T5" fmla="*/ 0 h 22305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6830" h="22305" fill="none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</a:path>
                      <a:path w="36830" h="22305" stroke="0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  <a:lnTo>
                          <a:pt x="15230" y="21600"/>
                        </a:lnTo>
                        <a:lnTo>
                          <a:pt x="0" y="6283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0" name="Arc 116"/>
                  <p:cNvSpPr>
                    <a:spLocks/>
                  </p:cNvSpPr>
                  <p:nvPr/>
                </p:nvSpPr>
                <p:spPr bwMode="hidden">
                  <a:xfrm flipH="1">
                    <a:off x="790" y="313"/>
                    <a:ext cx="1850" cy="2304"/>
                  </a:xfrm>
                  <a:custGeom>
                    <a:avLst/>
                    <a:gdLst>
                      <a:gd name="T0" fmla="*/ 0 w 31881"/>
                      <a:gd name="T1" fmla="*/ 0 h 21600"/>
                      <a:gd name="T2" fmla="*/ 0 w 31881"/>
                      <a:gd name="T3" fmla="*/ 0 h 21600"/>
                      <a:gd name="T4" fmla="*/ 0 w 31881"/>
                      <a:gd name="T5" fmla="*/ 0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1881" h="21600" fill="none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</a:path>
                      <a:path w="31881" h="21600" stroke="0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  <a:lnTo>
                          <a:pt x="18231" y="21600"/>
                        </a:lnTo>
                        <a:lnTo>
                          <a:pt x="-1" y="10015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1" name="Arc 117"/>
                  <p:cNvSpPr>
                    <a:spLocks/>
                  </p:cNvSpPr>
                  <p:nvPr/>
                </p:nvSpPr>
                <p:spPr bwMode="hidden">
                  <a:xfrm>
                    <a:off x="2763" y="1281"/>
                    <a:ext cx="764" cy="2304"/>
                  </a:xfrm>
                  <a:custGeom>
                    <a:avLst/>
                    <a:gdLst>
                      <a:gd name="T0" fmla="*/ 0 w 31146"/>
                      <a:gd name="T1" fmla="*/ 0 h 21600"/>
                      <a:gd name="T2" fmla="*/ 0 w 31146"/>
                      <a:gd name="T3" fmla="*/ 0 h 21600"/>
                      <a:gd name="T4" fmla="*/ 0 w 31146"/>
                      <a:gd name="T5" fmla="*/ 0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1146" h="21600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</a:path>
                      <a:path w="31146" h="21600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  <a:lnTo>
                          <a:pt x="13212" y="21600"/>
                        </a:lnTo>
                        <a:lnTo>
                          <a:pt x="-1" y="4511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2" name="Freeform 118"/>
                  <p:cNvSpPr>
                    <a:spLocks/>
                  </p:cNvSpPr>
                  <p:nvPr/>
                </p:nvSpPr>
                <p:spPr bwMode="hidden">
                  <a:xfrm flipH="1">
                    <a:off x="1800" y="438"/>
                    <a:ext cx="418" cy="1524"/>
                  </a:xfrm>
                  <a:custGeom>
                    <a:avLst/>
                    <a:gdLst>
                      <a:gd name="T0" fmla="*/ 0 w 776"/>
                      <a:gd name="T1" fmla="*/ 7 h 2368"/>
                      <a:gd name="T2" fmla="*/ 11 w 776"/>
                      <a:gd name="T3" fmla="*/ 2 h 2368"/>
                      <a:gd name="T4" fmla="*/ 4 w 776"/>
                      <a:gd name="T5" fmla="*/ 17 h 2368"/>
                      <a:gd name="T6" fmla="*/ 15 w 776"/>
                      <a:gd name="T7" fmla="*/ 17 h 2368"/>
                      <a:gd name="T8" fmla="*/ 9 w 776"/>
                      <a:gd name="T9" fmla="*/ 33 h 2368"/>
                      <a:gd name="T10" fmla="*/ 17 w 776"/>
                      <a:gd name="T11" fmla="*/ 39 h 2368"/>
                      <a:gd name="T12" fmla="*/ 13 w 776"/>
                      <a:gd name="T13" fmla="*/ 50 h 2368"/>
                      <a:gd name="T14" fmla="*/ 22 w 776"/>
                      <a:gd name="T15" fmla="*/ 55 h 2368"/>
                      <a:gd name="T16" fmla="*/ 17 w 776"/>
                      <a:gd name="T17" fmla="*/ 66 h 2368"/>
                      <a:gd name="T18" fmla="*/ 24 w 776"/>
                      <a:gd name="T19" fmla="*/ 71 h 2368"/>
                      <a:gd name="T20" fmla="*/ 22 w 776"/>
                      <a:gd name="T21" fmla="*/ 81 h 2368"/>
                      <a:gd name="T22" fmla="*/ 26 w 776"/>
                      <a:gd name="T23" fmla="*/ 91 h 2368"/>
                      <a:gd name="T24" fmla="*/ 26 w 776"/>
                      <a:gd name="T25" fmla="*/ 102 h 2368"/>
                      <a:gd name="T26" fmla="*/ 31 w 776"/>
                      <a:gd name="T27" fmla="*/ 118 h 2368"/>
                      <a:gd name="T28" fmla="*/ 28 w 776"/>
                      <a:gd name="T29" fmla="*/ 135 h 2368"/>
                      <a:gd name="T30" fmla="*/ 33 w 776"/>
                      <a:gd name="T31" fmla="*/ 145 h 2368"/>
                      <a:gd name="T32" fmla="*/ 31 w 776"/>
                      <a:gd name="T33" fmla="*/ 161 h 2368"/>
                      <a:gd name="T34" fmla="*/ 33 w 776"/>
                      <a:gd name="T35" fmla="*/ 177 h 2368"/>
                      <a:gd name="T36" fmla="*/ 31 w 776"/>
                      <a:gd name="T37" fmla="*/ 187 h 2368"/>
                      <a:gd name="T38" fmla="*/ 35 w 776"/>
                      <a:gd name="T39" fmla="*/ 203 h 2368"/>
                      <a:gd name="T40" fmla="*/ 33 w 776"/>
                      <a:gd name="T41" fmla="*/ 219 h 2368"/>
                      <a:gd name="T42" fmla="*/ 35 w 776"/>
                      <a:gd name="T43" fmla="*/ 240 h 2368"/>
                      <a:gd name="T44" fmla="*/ 33 w 776"/>
                      <a:gd name="T45" fmla="*/ 246 h 2368"/>
                      <a:gd name="T46" fmla="*/ 35 w 776"/>
                      <a:gd name="T47" fmla="*/ 261 h 2368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0" t="0" r="r" b="b"/>
                    <a:pathLst>
                      <a:path w="776" h="2368">
                        <a:moveTo>
                          <a:pt x="0" y="64"/>
                        </a:moveTo>
                        <a:cubicBezTo>
                          <a:pt x="112" y="32"/>
                          <a:pt x="224" y="0"/>
                          <a:pt x="240" y="16"/>
                        </a:cubicBezTo>
                        <a:cubicBezTo>
                          <a:pt x="256" y="32"/>
                          <a:pt x="80" y="136"/>
                          <a:pt x="96" y="160"/>
                        </a:cubicBezTo>
                        <a:cubicBezTo>
                          <a:pt x="112" y="184"/>
                          <a:pt x="320" y="136"/>
                          <a:pt x="336" y="160"/>
                        </a:cubicBezTo>
                        <a:cubicBezTo>
                          <a:pt x="352" y="184"/>
                          <a:pt x="184" y="272"/>
                          <a:pt x="192" y="304"/>
                        </a:cubicBezTo>
                        <a:cubicBezTo>
                          <a:pt x="200" y="336"/>
                          <a:pt x="368" y="328"/>
                          <a:pt x="384" y="352"/>
                        </a:cubicBezTo>
                        <a:cubicBezTo>
                          <a:pt x="400" y="376"/>
                          <a:pt x="272" y="424"/>
                          <a:pt x="288" y="448"/>
                        </a:cubicBezTo>
                        <a:cubicBezTo>
                          <a:pt x="304" y="472"/>
                          <a:pt x="464" y="472"/>
                          <a:pt x="480" y="496"/>
                        </a:cubicBezTo>
                        <a:cubicBezTo>
                          <a:pt x="496" y="520"/>
                          <a:pt x="376" y="568"/>
                          <a:pt x="384" y="592"/>
                        </a:cubicBezTo>
                        <a:cubicBezTo>
                          <a:pt x="392" y="616"/>
                          <a:pt x="512" y="616"/>
                          <a:pt x="528" y="640"/>
                        </a:cubicBezTo>
                        <a:cubicBezTo>
                          <a:pt x="544" y="664"/>
                          <a:pt x="472" y="704"/>
                          <a:pt x="480" y="736"/>
                        </a:cubicBezTo>
                        <a:cubicBezTo>
                          <a:pt x="488" y="768"/>
                          <a:pt x="560" y="800"/>
                          <a:pt x="576" y="832"/>
                        </a:cubicBezTo>
                        <a:cubicBezTo>
                          <a:pt x="592" y="864"/>
                          <a:pt x="560" y="888"/>
                          <a:pt x="576" y="928"/>
                        </a:cubicBezTo>
                        <a:cubicBezTo>
                          <a:pt x="592" y="968"/>
                          <a:pt x="664" y="1024"/>
                          <a:pt x="672" y="1072"/>
                        </a:cubicBezTo>
                        <a:cubicBezTo>
                          <a:pt x="680" y="1120"/>
                          <a:pt x="616" y="1176"/>
                          <a:pt x="624" y="1216"/>
                        </a:cubicBezTo>
                        <a:cubicBezTo>
                          <a:pt x="632" y="1256"/>
                          <a:pt x="712" y="1272"/>
                          <a:pt x="720" y="1312"/>
                        </a:cubicBezTo>
                        <a:cubicBezTo>
                          <a:pt x="728" y="1352"/>
                          <a:pt x="672" y="1408"/>
                          <a:pt x="672" y="1456"/>
                        </a:cubicBezTo>
                        <a:cubicBezTo>
                          <a:pt x="672" y="1504"/>
                          <a:pt x="720" y="1560"/>
                          <a:pt x="720" y="1600"/>
                        </a:cubicBezTo>
                        <a:cubicBezTo>
                          <a:pt x="720" y="1640"/>
                          <a:pt x="664" y="1656"/>
                          <a:pt x="672" y="1696"/>
                        </a:cubicBezTo>
                        <a:cubicBezTo>
                          <a:pt x="680" y="1736"/>
                          <a:pt x="760" y="1792"/>
                          <a:pt x="768" y="1840"/>
                        </a:cubicBezTo>
                        <a:cubicBezTo>
                          <a:pt x="776" y="1888"/>
                          <a:pt x="720" y="1928"/>
                          <a:pt x="720" y="1984"/>
                        </a:cubicBezTo>
                        <a:cubicBezTo>
                          <a:pt x="720" y="2040"/>
                          <a:pt x="768" y="2136"/>
                          <a:pt x="768" y="2176"/>
                        </a:cubicBezTo>
                        <a:cubicBezTo>
                          <a:pt x="768" y="2216"/>
                          <a:pt x="720" y="2192"/>
                          <a:pt x="720" y="2224"/>
                        </a:cubicBezTo>
                        <a:cubicBezTo>
                          <a:pt x="720" y="2256"/>
                          <a:pt x="744" y="2312"/>
                          <a:pt x="768" y="2368"/>
                        </a:cubicBezTo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sp>
              <p:nvSpPr>
                <p:cNvPr id="25" name="Freeform 119"/>
                <p:cNvSpPr>
                  <a:spLocks/>
                </p:cNvSpPr>
                <p:nvPr/>
              </p:nvSpPr>
              <p:spPr bwMode="hidden">
                <a:xfrm rot="-1346631">
                  <a:off x="3280" y="1529"/>
                  <a:ext cx="442" cy="837"/>
                </a:xfrm>
                <a:custGeom>
                  <a:avLst/>
                  <a:gdLst>
                    <a:gd name="T0" fmla="*/ 0 w 776"/>
                    <a:gd name="T1" fmla="*/ 0 h 2368"/>
                    <a:gd name="T2" fmla="*/ 14 w 776"/>
                    <a:gd name="T3" fmla="*/ 0 h 2368"/>
                    <a:gd name="T4" fmla="*/ 6 w 776"/>
                    <a:gd name="T5" fmla="*/ 1 h 2368"/>
                    <a:gd name="T6" fmla="*/ 20 w 776"/>
                    <a:gd name="T7" fmla="*/ 1 h 2368"/>
                    <a:gd name="T8" fmla="*/ 11 w 776"/>
                    <a:gd name="T9" fmla="*/ 2 h 2368"/>
                    <a:gd name="T10" fmla="*/ 23 w 776"/>
                    <a:gd name="T11" fmla="*/ 2 h 2368"/>
                    <a:gd name="T12" fmla="*/ 17 w 776"/>
                    <a:gd name="T13" fmla="*/ 2 h 2368"/>
                    <a:gd name="T14" fmla="*/ 28 w 776"/>
                    <a:gd name="T15" fmla="*/ 3 h 2368"/>
                    <a:gd name="T16" fmla="*/ 23 w 776"/>
                    <a:gd name="T17" fmla="*/ 3 h 2368"/>
                    <a:gd name="T18" fmla="*/ 31 w 776"/>
                    <a:gd name="T19" fmla="*/ 4 h 2368"/>
                    <a:gd name="T20" fmla="*/ 28 w 776"/>
                    <a:gd name="T21" fmla="*/ 4 h 2368"/>
                    <a:gd name="T22" fmla="*/ 35 w 776"/>
                    <a:gd name="T23" fmla="*/ 5 h 2368"/>
                    <a:gd name="T24" fmla="*/ 35 w 776"/>
                    <a:gd name="T25" fmla="*/ 5 h 2368"/>
                    <a:gd name="T26" fmla="*/ 40 w 776"/>
                    <a:gd name="T27" fmla="*/ 6 h 2368"/>
                    <a:gd name="T28" fmla="*/ 38 w 776"/>
                    <a:gd name="T29" fmla="*/ 7 h 2368"/>
                    <a:gd name="T30" fmla="*/ 43 w 776"/>
                    <a:gd name="T31" fmla="*/ 7 h 2368"/>
                    <a:gd name="T32" fmla="*/ 40 w 776"/>
                    <a:gd name="T33" fmla="*/ 8 h 2368"/>
                    <a:gd name="T34" fmla="*/ 43 w 776"/>
                    <a:gd name="T35" fmla="*/ 9 h 2368"/>
                    <a:gd name="T36" fmla="*/ 40 w 776"/>
                    <a:gd name="T37" fmla="*/ 10 h 2368"/>
                    <a:gd name="T38" fmla="*/ 46 w 776"/>
                    <a:gd name="T39" fmla="*/ 10 h 2368"/>
                    <a:gd name="T40" fmla="*/ 43 w 776"/>
                    <a:gd name="T41" fmla="*/ 11 h 2368"/>
                    <a:gd name="T42" fmla="*/ 46 w 776"/>
                    <a:gd name="T43" fmla="*/ 12 h 2368"/>
                    <a:gd name="T44" fmla="*/ 43 w 776"/>
                    <a:gd name="T45" fmla="*/ 12 h 2368"/>
                    <a:gd name="T46" fmla="*/ 46 w 776"/>
                    <a:gd name="T47" fmla="*/ 13 h 2368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0" t="0" r="r" b="b"/>
                  <a:pathLst>
                    <a:path w="776" h="2368">
                      <a:moveTo>
                        <a:pt x="0" y="64"/>
                      </a:moveTo>
                      <a:cubicBezTo>
                        <a:pt x="112" y="32"/>
                        <a:pt x="224" y="0"/>
                        <a:pt x="240" y="16"/>
                      </a:cubicBezTo>
                      <a:cubicBezTo>
                        <a:pt x="256" y="32"/>
                        <a:pt x="80" y="136"/>
                        <a:pt x="96" y="160"/>
                      </a:cubicBezTo>
                      <a:cubicBezTo>
                        <a:pt x="112" y="184"/>
                        <a:pt x="320" y="136"/>
                        <a:pt x="336" y="160"/>
                      </a:cubicBezTo>
                      <a:cubicBezTo>
                        <a:pt x="352" y="184"/>
                        <a:pt x="184" y="272"/>
                        <a:pt x="192" y="304"/>
                      </a:cubicBezTo>
                      <a:cubicBezTo>
                        <a:pt x="200" y="336"/>
                        <a:pt x="368" y="328"/>
                        <a:pt x="384" y="352"/>
                      </a:cubicBezTo>
                      <a:cubicBezTo>
                        <a:pt x="400" y="376"/>
                        <a:pt x="272" y="424"/>
                        <a:pt x="288" y="448"/>
                      </a:cubicBezTo>
                      <a:cubicBezTo>
                        <a:pt x="304" y="472"/>
                        <a:pt x="464" y="472"/>
                        <a:pt x="480" y="496"/>
                      </a:cubicBezTo>
                      <a:cubicBezTo>
                        <a:pt x="496" y="520"/>
                        <a:pt x="376" y="568"/>
                        <a:pt x="384" y="592"/>
                      </a:cubicBezTo>
                      <a:cubicBezTo>
                        <a:pt x="392" y="616"/>
                        <a:pt x="512" y="616"/>
                        <a:pt x="528" y="640"/>
                      </a:cubicBezTo>
                      <a:cubicBezTo>
                        <a:pt x="544" y="664"/>
                        <a:pt x="472" y="704"/>
                        <a:pt x="480" y="736"/>
                      </a:cubicBezTo>
                      <a:cubicBezTo>
                        <a:pt x="488" y="768"/>
                        <a:pt x="560" y="800"/>
                        <a:pt x="576" y="832"/>
                      </a:cubicBezTo>
                      <a:cubicBezTo>
                        <a:pt x="592" y="864"/>
                        <a:pt x="560" y="888"/>
                        <a:pt x="576" y="928"/>
                      </a:cubicBezTo>
                      <a:cubicBezTo>
                        <a:pt x="592" y="968"/>
                        <a:pt x="664" y="1024"/>
                        <a:pt x="672" y="1072"/>
                      </a:cubicBezTo>
                      <a:cubicBezTo>
                        <a:pt x="680" y="1120"/>
                        <a:pt x="616" y="1176"/>
                        <a:pt x="624" y="1216"/>
                      </a:cubicBezTo>
                      <a:cubicBezTo>
                        <a:pt x="632" y="1256"/>
                        <a:pt x="712" y="1272"/>
                        <a:pt x="720" y="1312"/>
                      </a:cubicBezTo>
                      <a:cubicBezTo>
                        <a:pt x="728" y="1352"/>
                        <a:pt x="672" y="1408"/>
                        <a:pt x="672" y="1456"/>
                      </a:cubicBezTo>
                      <a:cubicBezTo>
                        <a:pt x="672" y="1504"/>
                        <a:pt x="720" y="1560"/>
                        <a:pt x="720" y="1600"/>
                      </a:cubicBezTo>
                      <a:cubicBezTo>
                        <a:pt x="720" y="1640"/>
                        <a:pt x="664" y="1656"/>
                        <a:pt x="672" y="1696"/>
                      </a:cubicBezTo>
                      <a:cubicBezTo>
                        <a:pt x="680" y="1736"/>
                        <a:pt x="760" y="1792"/>
                        <a:pt x="768" y="1840"/>
                      </a:cubicBezTo>
                      <a:cubicBezTo>
                        <a:pt x="776" y="1888"/>
                        <a:pt x="720" y="1928"/>
                        <a:pt x="720" y="1984"/>
                      </a:cubicBezTo>
                      <a:cubicBezTo>
                        <a:pt x="720" y="2040"/>
                        <a:pt x="768" y="2136"/>
                        <a:pt x="768" y="2176"/>
                      </a:cubicBezTo>
                      <a:cubicBezTo>
                        <a:pt x="768" y="2216"/>
                        <a:pt x="720" y="2192"/>
                        <a:pt x="720" y="2224"/>
                      </a:cubicBezTo>
                      <a:cubicBezTo>
                        <a:pt x="720" y="2256"/>
                        <a:pt x="744" y="2312"/>
                        <a:pt x="768" y="2368"/>
                      </a:cubicBezTo>
                    </a:path>
                  </a:pathLst>
                </a:cu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grpSp>
          <p:nvGrpSpPr>
            <p:cNvPr id="7" name="Group 120"/>
            <p:cNvGrpSpPr>
              <a:grpSpLocks/>
            </p:cNvGrpSpPr>
            <p:nvPr/>
          </p:nvGrpSpPr>
          <p:grpSpPr bwMode="auto">
            <a:xfrm>
              <a:off x="1476" y="449"/>
              <a:ext cx="4038" cy="2966"/>
              <a:chOff x="210" y="337"/>
              <a:chExt cx="5198" cy="3818"/>
            </a:xfrm>
          </p:grpSpPr>
          <p:sp>
            <p:nvSpPr>
              <p:cNvPr id="8" name="Freeform 121"/>
              <p:cNvSpPr>
                <a:spLocks/>
              </p:cNvSpPr>
              <p:nvPr/>
            </p:nvSpPr>
            <p:spPr bwMode="hidden">
              <a:xfrm flipH="1">
                <a:off x="1934" y="2382"/>
                <a:ext cx="485" cy="1479"/>
              </a:xfrm>
              <a:custGeom>
                <a:avLst/>
                <a:gdLst>
                  <a:gd name="T0" fmla="*/ 0 w 776"/>
                  <a:gd name="T1" fmla="*/ 6 h 2368"/>
                  <a:gd name="T2" fmla="*/ 23 w 776"/>
                  <a:gd name="T3" fmla="*/ 1 h 2368"/>
                  <a:gd name="T4" fmla="*/ 9 w 776"/>
                  <a:gd name="T5" fmla="*/ 15 h 2368"/>
                  <a:gd name="T6" fmla="*/ 32 w 776"/>
                  <a:gd name="T7" fmla="*/ 15 h 2368"/>
                  <a:gd name="T8" fmla="*/ 18 w 776"/>
                  <a:gd name="T9" fmla="*/ 29 h 2368"/>
                  <a:gd name="T10" fmla="*/ 37 w 776"/>
                  <a:gd name="T11" fmla="*/ 34 h 2368"/>
                  <a:gd name="T12" fmla="*/ 28 w 776"/>
                  <a:gd name="T13" fmla="*/ 42 h 2368"/>
                  <a:gd name="T14" fmla="*/ 46 w 776"/>
                  <a:gd name="T15" fmla="*/ 47 h 2368"/>
                  <a:gd name="T16" fmla="*/ 37 w 776"/>
                  <a:gd name="T17" fmla="*/ 56 h 2368"/>
                  <a:gd name="T18" fmla="*/ 51 w 776"/>
                  <a:gd name="T19" fmla="*/ 61 h 2368"/>
                  <a:gd name="T20" fmla="*/ 46 w 776"/>
                  <a:gd name="T21" fmla="*/ 70 h 2368"/>
                  <a:gd name="T22" fmla="*/ 55 w 776"/>
                  <a:gd name="T23" fmla="*/ 79 h 2368"/>
                  <a:gd name="T24" fmla="*/ 55 w 776"/>
                  <a:gd name="T25" fmla="*/ 88 h 2368"/>
                  <a:gd name="T26" fmla="*/ 64 w 776"/>
                  <a:gd name="T27" fmla="*/ 102 h 2368"/>
                  <a:gd name="T28" fmla="*/ 60 w 776"/>
                  <a:gd name="T29" fmla="*/ 116 h 2368"/>
                  <a:gd name="T30" fmla="*/ 69 w 776"/>
                  <a:gd name="T31" fmla="*/ 125 h 2368"/>
                  <a:gd name="T32" fmla="*/ 64 w 776"/>
                  <a:gd name="T33" fmla="*/ 139 h 2368"/>
                  <a:gd name="T34" fmla="*/ 69 w 776"/>
                  <a:gd name="T35" fmla="*/ 152 h 2368"/>
                  <a:gd name="T36" fmla="*/ 64 w 776"/>
                  <a:gd name="T37" fmla="*/ 161 h 2368"/>
                  <a:gd name="T38" fmla="*/ 74 w 776"/>
                  <a:gd name="T39" fmla="*/ 175 h 2368"/>
                  <a:gd name="T40" fmla="*/ 69 w 776"/>
                  <a:gd name="T41" fmla="*/ 189 h 2368"/>
                  <a:gd name="T42" fmla="*/ 74 w 776"/>
                  <a:gd name="T43" fmla="*/ 207 h 2368"/>
                  <a:gd name="T44" fmla="*/ 69 w 776"/>
                  <a:gd name="T45" fmla="*/ 212 h 2368"/>
                  <a:gd name="T46" fmla="*/ 74 w 776"/>
                  <a:gd name="T47" fmla="*/ 225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" name="Arc 122"/>
              <p:cNvSpPr>
                <a:spLocks/>
              </p:cNvSpPr>
              <p:nvPr/>
            </p:nvSpPr>
            <p:spPr bwMode="hidden">
              <a:xfrm flipH="1">
                <a:off x="1054" y="1851"/>
                <a:ext cx="2122" cy="2304"/>
              </a:xfrm>
              <a:custGeom>
                <a:avLst/>
                <a:gdLst>
                  <a:gd name="T0" fmla="*/ 0 w 21600"/>
                  <a:gd name="T1" fmla="*/ 0 h 21602"/>
                  <a:gd name="T2" fmla="*/ 0 w 21600"/>
                  <a:gd name="T3" fmla="*/ 0 h 21602"/>
                  <a:gd name="T4" fmla="*/ 0 w 21600"/>
                  <a:gd name="T5" fmla="*/ 0 h 216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" name="Arc 123"/>
              <p:cNvSpPr>
                <a:spLocks/>
              </p:cNvSpPr>
              <p:nvPr/>
            </p:nvSpPr>
            <p:spPr bwMode="hidden">
              <a:xfrm flipH="1">
                <a:off x="1266" y="1480"/>
                <a:ext cx="1244" cy="2379"/>
              </a:xfrm>
              <a:custGeom>
                <a:avLst/>
                <a:gdLst>
                  <a:gd name="T0" fmla="*/ 0 w 28940"/>
                  <a:gd name="T1" fmla="*/ 0 h 22305"/>
                  <a:gd name="T2" fmla="*/ 0 w 28940"/>
                  <a:gd name="T3" fmla="*/ 0 h 22305"/>
                  <a:gd name="T4" fmla="*/ 0 w 28940"/>
                  <a:gd name="T5" fmla="*/ 0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" name="Arc 124"/>
              <p:cNvSpPr>
                <a:spLocks/>
              </p:cNvSpPr>
              <p:nvPr/>
            </p:nvSpPr>
            <p:spPr bwMode="hidden">
              <a:xfrm flipH="1">
                <a:off x="210" y="1168"/>
                <a:ext cx="2376" cy="2379"/>
              </a:xfrm>
              <a:custGeom>
                <a:avLst/>
                <a:gdLst>
                  <a:gd name="T0" fmla="*/ 0 w 34455"/>
                  <a:gd name="T1" fmla="*/ 0 h 22305"/>
                  <a:gd name="T2" fmla="*/ 0 w 34455"/>
                  <a:gd name="T3" fmla="*/ 0 h 22305"/>
                  <a:gd name="T4" fmla="*/ 0 w 34455"/>
                  <a:gd name="T5" fmla="*/ 0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" name="Arc 125"/>
              <p:cNvSpPr>
                <a:spLocks/>
              </p:cNvSpPr>
              <p:nvPr/>
            </p:nvSpPr>
            <p:spPr bwMode="hidden">
              <a:xfrm>
                <a:off x="2840" y="1503"/>
                <a:ext cx="381" cy="2379"/>
              </a:xfrm>
              <a:custGeom>
                <a:avLst/>
                <a:gdLst>
                  <a:gd name="T0" fmla="*/ 0 w 34812"/>
                  <a:gd name="T1" fmla="*/ 0 h 22305"/>
                  <a:gd name="T2" fmla="*/ 0 w 34812"/>
                  <a:gd name="T3" fmla="*/ 0 h 22305"/>
                  <a:gd name="T4" fmla="*/ 0 w 34812"/>
                  <a:gd name="T5" fmla="*/ 0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" name="Arc 126"/>
              <p:cNvSpPr>
                <a:spLocks/>
              </p:cNvSpPr>
              <p:nvPr/>
            </p:nvSpPr>
            <p:spPr bwMode="hidden">
              <a:xfrm>
                <a:off x="2940" y="1492"/>
                <a:ext cx="1004" cy="2379"/>
              </a:xfrm>
              <a:custGeom>
                <a:avLst/>
                <a:gdLst>
                  <a:gd name="T0" fmla="*/ 0 w 34812"/>
                  <a:gd name="T1" fmla="*/ 0 h 22305"/>
                  <a:gd name="T2" fmla="*/ 0 w 34812"/>
                  <a:gd name="T3" fmla="*/ 0 h 22305"/>
                  <a:gd name="T4" fmla="*/ 0 w 34812"/>
                  <a:gd name="T5" fmla="*/ 0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" name="Freeform 127"/>
              <p:cNvSpPr>
                <a:spLocks/>
              </p:cNvSpPr>
              <p:nvPr/>
            </p:nvSpPr>
            <p:spPr bwMode="hidden">
              <a:xfrm>
                <a:off x="3301" y="2635"/>
                <a:ext cx="485" cy="1479"/>
              </a:xfrm>
              <a:custGeom>
                <a:avLst/>
                <a:gdLst>
                  <a:gd name="T0" fmla="*/ 0 w 776"/>
                  <a:gd name="T1" fmla="*/ 6 h 2368"/>
                  <a:gd name="T2" fmla="*/ 23 w 776"/>
                  <a:gd name="T3" fmla="*/ 1 h 2368"/>
                  <a:gd name="T4" fmla="*/ 9 w 776"/>
                  <a:gd name="T5" fmla="*/ 15 h 2368"/>
                  <a:gd name="T6" fmla="*/ 32 w 776"/>
                  <a:gd name="T7" fmla="*/ 15 h 2368"/>
                  <a:gd name="T8" fmla="*/ 18 w 776"/>
                  <a:gd name="T9" fmla="*/ 29 h 2368"/>
                  <a:gd name="T10" fmla="*/ 37 w 776"/>
                  <a:gd name="T11" fmla="*/ 34 h 2368"/>
                  <a:gd name="T12" fmla="*/ 28 w 776"/>
                  <a:gd name="T13" fmla="*/ 42 h 2368"/>
                  <a:gd name="T14" fmla="*/ 46 w 776"/>
                  <a:gd name="T15" fmla="*/ 47 h 2368"/>
                  <a:gd name="T16" fmla="*/ 37 w 776"/>
                  <a:gd name="T17" fmla="*/ 56 h 2368"/>
                  <a:gd name="T18" fmla="*/ 51 w 776"/>
                  <a:gd name="T19" fmla="*/ 61 h 2368"/>
                  <a:gd name="T20" fmla="*/ 46 w 776"/>
                  <a:gd name="T21" fmla="*/ 70 h 2368"/>
                  <a:gd name="T22" fmla="*/ 55 w 776"/>
                  <a:gd name="T23" fmla="*/ 79 h 2368"/>
                  <a:gd name="T24" fmla="*/ 55 w 776"/>
                  <a:gd name="T25" fmla="*/ 88 h 2368"/>
                  <a:gd name="T26" fmla="*/ 64 w 776"/>
                  <a:gd name="T27" fmla="*/ 102 h 2368"/>
                  <a:gd name="T28" fmla="*/ 60 w 776"/>
                  <a:gd name="T29" fmla="*/ 116 h 2368"/>
                  <a:gd name="T30" fmla="*/ 69 w 776"/>
                  <a:gd name="T31" fmla="*/ 125 h 2368"/>
                  <a:gd name="T32" fmla="*/ 64 w 776"/>
                  <a:gd name="T33" fmla="*/ 139 h 2368"/>
                  <a:gd name="T34" fmla="*/ 69 w 776"/>
                  <a:gd name="T35" fmla="*/ 152 h 2368"/>
                  <a:gd name="T36" fmla="*/ 64 w 776"/>
                  <a:gd name="T37" fmla="*/ 161 h 2368"/>
                  <a:gd name="T38" fmla="*/ 74 w 776"/>
                  <a:gd name="T39" fmla="*/ 175 h 2368"/>
                  <a:gd name="T40" fmla="*/ 69 w 776"/>
                  <a:gd name="T41" fmla="*/ 189 h 2368"/>
                  <a:gd name="T42" fmla="*/ 74 w 776"/>
                  <a:gd name="T43" fmla="*/ 207 h 2368"/>
                  <a:gd name="T44" fmla="*/ 69 w 776"/>
                  <a:gd name="T45" fmla="*/ 212 h 2368"/>
                  <a:gd name="T46" fmla="*/ 74 w 776"/>
                  <a:gd name="T47" fmla="*/ 225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" name="Freeform 128"/>
              <p:cNvSpPr>
                <a:spLocks/>
              </p:cNvSpPr>
              <p:nvPr/>
            </p:nvSpPr>
            <p:spPr bwMode="hidden">
              <a:xfrm rot="19660755" flipV="1">
                <a:off x="2546" y="2150"/>
                <a:ext cx="442" cy="837"/>
              </a:xfrm>
              <a:custGeom>
                <a:avLst/>
                <a:gdLst>
                  <a:gd name="T0" fmla="*/ 0 w 776"/>
                  <a:gd name="T1" fmla="*/ 0 h 2368"/>
                  <a:gd name="T2" fmla="*/ 14 w 776"/>
                  <a:gd name="T3" fmla="*/ 0 h 2368"/>
                  <a:gd name="T4" fmla="*/ 6 w 776"/>
                  <a:gd name="T5" fmla="*/ 1 h 2368"/>
                  <a:gd name="T6" fmla="*/ 20 w 776"/>
                  <a:gd name="T7" fmla="*/ 1 h 2368"/>
                  <a:gd name="T8" fmla="*/ 11 w 776"/>
                  <a:gd name="T9" fmla="*/ 2 h 2368"/>
                  <a:gd name="T10" fmla="*/ 23 w 776"/>
                  <a:gd name="T11" fmla="*/ 2 h 2368"/>
                  <a:gd name="T12" fmla="*/ 17 w 776"/>
                  <a:gd name="T13" fmla="*/ 2 h 2368"/>
                  <a:gd name="T14" fmla="*/ 28 w 776"/>
                  <a:gd name="T15" fmla="*/ 3 h 2368"/>
                  <a:gd name="T16" fmla="*/ 23 w 776"/>
                  <a:gd name="T17" fmla="*/ 3 h 2368"/>
                  <a:gd name="T18" fmla="*/ 31 w 776"/>
                  <a:gd name="T19" fmla="*/ 4 h 2368"/>
                  <a:gd name="T20" fmla="*/ 28 w 776"/>
                  <a:gd name="T21" fmla="*/ 4 h 2368"/>
                  <a:gd name="T22" fmla="*/ 35 w 776"/>
                  <a:gd name="T23" fmla="*/ 5 h 2368"/>
                  <a:gd name="T24" fmla="*/ 35 w 776"/>
                  <a:gd name="T25" fmla="*/ 5 h 2368"/>
                  <a:gd name="T26" fmla="*/ 40 w 776"/>
                  <a:gd name="T27" fmla="*/ 6 h 2368"/>
                  <a:gd name="T28" fmla="*/ 38 w 776"/>
                  <a:gd name="T29" fmla="*/ 7 h 2368"/>
                  <a:gd name="T30" fmla="*/ 43 w 776"/>
                  <a:gd name="T31" fmla="*/ 7 h 2368"/>
                  <a:gd name="T32" fmla="*/ 40 w 776"/>
                  <a:gd name="T33" fmla="*/ 8 h 2368"/>
                  <a:gd name="T34" fmla="*/ 43 w 776"/>
                  <a:gd name="T35" fmla="*/ 9 h 2368"/>
                  <a:gd name="T36" fmla="*/ 40 w 776"/>
                  <a:gd name="T37" fmla="*/ 10 h 2368"/>
                  <a:gd name="T38" fmla="*/ 46 w 776"/>
                  <a:gd name="T39" fmla="*/ 10 h 2368"/>
                  <a:gd name="T40" fmla="*/ 43 w 776"/>
                  <a:gd name="T41" fmla="*/ 11 h 2368"/>
                  <a:gd name="T42" fmla="*/ 46 w 776"/>
                  <a:gd name="T43" fmla="*/ 12 h 2368"/>
                  <a:gd name="T44" fmla="*/ 43 w 776"/>
                  <a:gd name="T45" fmla="*/ 12 h 2368"/>
                  <a:gd name="T46" fmla="*/ 46 w 776"/>
                  <a:gd name="T47" fmla="*/ 13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" name="Freeform 129"/>
              <p:cNvSpPr>
                <a:spLocks/>
              </p:cNvSpPr>
              <p:nvPr/>
            </p:nvSpPr>
            <p:spPr bwMode="hidden">
              <a:xfrm flipH="1">
                <a:off x="489" y="2504"/>
                <a:ext cx="1085" cy="1524"/>
              </a:xfrm>
              <a:custGeom>
                <a:avLst/>
                <a:gdLst>
                  <a:gd name="T0" fmla="*/ 0 w 776"/>
                  <a:gd name="T1" fmla="*/ 7 h 2368"/>
                  <a:gd name="T2" fmla="*/ 1285 w 776"/>
                  <a:gd name="T3" fmla="*/ 2 h 2368"/>
                  <a:gd name="T4" fmla="*/ 510 w 776"/>
                  <a:gd name="T5" fmla="*/ 17 h 2368"/>
                  <a:gd name="T6" fmla="*/ 1797 w 776"/>
                  <a:gd name="T7" fmla="*/ 17 h 2368"/>
                  <a:gd name="T8" fmla="*/ 1025 w 776"/>
                  <a:gd name="T9" fmla="*/ 33 h 2368"/>
                  <a:gd name="T10" fmla="*/ 2053 w 776"/>
                  <a:gd name="T11" fmla="*/ 39 h 2368"/>
                  <a:gd name="T12" fmla="*/ 1538 w 776"/>
                  <a:gd name="T13" fmla="*/ 50 h 2368"/>
                  <a:gd name="T14" fmla="*/ 2564 w 776"/>
                  <a:gd name="T15" fmla="*/ 55 h 2368"/>
                  <a:gd name="T16" fmla="*/ 2053 w 776"/>
                  <a:gd name="T17" fmla="*/ 66 h 2368"/>
                  <a:gd name="T18" fmla="*/ 2822 w 776"/>
                  <a:gd name="T19" fmla="*/ 71 h 2368"/>
                  <a:gd name="T20" fmla="*/ 2564 w 776"/>
                  <a:gd name="T21" fmla="*/ 81 h 2368"/>
                  <a:gd name="T22" fmla="*/ 3077 w 776"/>
                  <a:gd name="T23" fmla="*/ 91 h 2368"/>
                  <a:gd name="T24" fmla="*/ 3077 w 776"/>
                  <a:gd name="T25" fmla="*/ 102 h 2368"/>
                  <a:gd name="T26" fmla="*/ 3591 w 776"/>
                  <a:gd name="T27" fmla="*/ 118 h 2368"/>
                  <a:gd name="T28" fmla="*/ 3332 w 776"/>
                  <a:gd name="T29" fmla="*/ 135 h 2368"/>
                  <a:gd name="T30" fmla="*/ 3849 w 776"/>
                  <a:gd name="T31" fmla="*/ 145 h 2368"/>
                  <a:gd name="T32" fmla="*/ 3591 w 776"/>
                  <a:gd name="T33" fmla="*/ 161 h 2368"/>
                  <a:gd name="T34" fmla="*/ 3849 w 776"/>
                  <a:gd name="T35" fmla="*/ 177 h 2368"/>
                  <a:gd name="T36" fmla="*/ 3591 w 776"/>
                  <a:gd name="T37" fmla="*/ 187 h 2368"/>
                  <a:gd name="T38" fmla="*/ 4105 w 776"/>
                  <a:gd name="T39" fmla="*/ 203 h 2368"/>
                  <a:gd name="T40" fmla="*/ 3849 w 776"/>
                  <a:gd name="T41" fmla="*/ 219 h 2368"/>
                  <a:gd name="T42" fmla="*/ 4105 w 776"/>
                  <a:gd name="T43" fmla="*/ 240 h 2368"/>
                  <a:gd name="T44" fmla="*/ 3849 w 776"/>
                  <a:gd name="T45" fmla="*/ 246 h 2368"/>
                  <a:gd name="T46" fmla="*/ 4105 w 776"/>
                  <a:gd name="T47" fmla="*/ 26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" name="Freeform 130"/>
              <p:cNvSpPr>
                <a:spLocks/>
              </p:cNvSpPr>
              <p:nvPr/>
            </p:nvSpPr>
            <p:spPr bwMode="hidden">
              <a:xfrm flipH="1">
                <a:off x="1000" y="893"/>
                <a:ext cx="696" cy="1524"/>
              </a:xfrm>
              <a:custGeom>
                <a:avLst/>
                <a:gdLst>
                  <a:gd name="T0" fmla="*/ 0 w 776"/>
                  <a:gd name="T1" fmla="*/ 7 h 2368"/>
                  <a:gd name="T2" fmla="*/ 139 w 776"/>
                  <a:gd name="T3" fmla="*/ 2 h 2368"/>
                  <a:gd name="T4" fmla="*/ 56 w 776"/>
                  <a:gd name="T5" fmla="*/ 17 h 2368"/>
                  <a:gd name="T6" fmla="*/ 195 w 776"/>
                  <a:gd name="T7" fmla="*/ 17 h 2368"/>
                  <a:gd name="T8" fmla="*/ 111 w 776"/>
                  <a:gd name="T9" fmla="*/ 33 h 2368"/>
                  <a:gd name="T10" fmla="*/ 222 w 776"/>
                  <a:gd name="T11" fmla="*/ 39 h 2368"/>
                  <a:gd name="T12" fmla="*/ 167 w 776"/>
                  <a:gd name="T13" fmla="*/ 50 h 2368"/>
                  <a:gd name="T14" fmla="*/ 279 w 776"/>
                  <a:gd name="T15" fmla="*/ 55 h 2368"/>
                  <a:gd name="T16" fmla="*/ 222 w 776"/>
                  <a:gd name="T17" fmla="*/ 66 h 2368"/>
                  <a:gd name="T18" fmla="*/ 307 w 776"/>
                  <a:gd name="T19" fmla="*/ 71 h 2368"/>
                  <a:gd name="T20" fmla="*/ 279 w 776"/>
                  <a:gd name="T21" fmla="*/ 81 h 2368"/>
                  <a:gd name="T22" fmla="*/ 335 w 776"/>
                  <a:gd name="T23" fmla="*/ 91 h 2368"/>
                  <a:gd name="T24" fmla="*/ 335 w 776"/>
                  <a:gd name="T25" fmla="*/ 102 h 2368"/>
                  <a:gd name="T26" fmla="*/ 390 w 776"/>
                  <a:gd name="T27" fmla="*/ 118 h 2368"/>
                  <a:gd name="T28" fmla="*/ 362 w 776"/>
                  <a:gd name="T29" fmla="*/ 135 h 2368"/>
                  <a:gd name="T30" fmla="*/ 417 w 776"/>
                  <a:gd name="T31" fmla="*/ 145 h 2368"/>
                  <a:gd name="T32" fmla="*/ 390 w 776"/>
                  <a:gd name="T33" fmla="*/ 161 h 2368"/>
                  <a:gd name="T34" fmla="*/ 417 w 776"/>
                  <a:gd name="T35" fmla="*/ 177 h 2368"/>
                  <a:gd name="T36" fmla="*/ 390 w 776"/>
                  <a:gd name="T37" fmla="*/ 187 h 2368"/>
                  <a:gd name="T38" fmla="*/ 446 w 776"/>
                  <a:gd name="T39" fmla="*/ 203 h 2368"/>
                  <a:gd name="T40" fmla="*/ 417 w 776"/>
                  <a:gd name="T41" fmla="*/ 219 h 2368"/>
                  <a:gd name="T42" fmla="*/ 446 w 776"/>
                  <a:gd name="T43" fmla="*/ 240 h 2368"/>
                  <a:gd name="T44" fmla="*/ 417 w 776"/>
                  <a:gd name="T45" fmla="*/ 246 h 2368"/>
                  <a:gd name="T46" fmla="*/ 446 w 776"/>
                  <a:gd name="T47" fmla="*/ 26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" name="Freeform 131"/>
              <p:cNvSpPr>
                <a:spLocks/>
              </p:cNvSpPr>
              <p:nvPr/>
            </p:nvSpPr>
            <p:spPr bwMode="hidden">
              <a:xfrm>
                <a:off x="4401" y="2280"/>
                <a:ext cx="1007" cy="1601"/>
              </a:xfrm>
              <a:custGeom>
                <a:avLst/>
                <a:gdLst>
                  <a:gd name="T0" fmla="*/ 0 w 776"/>
                  <a:gd name="T1" fmla="*/ 9 h 2368"/>
                  <a:gd name="T2" fmla="*/ 882 w 776"/>
                  <a:gd name="T3" fmla="*/ 2 h 2368"/>
                  <a:gd name="T4" fmla="*/ 354 w 776"/>
                  <a:gd name="T5" fmla="*/ 22 h 2368"/>
                  <a:gd name="T6" fmla="*/ 1235 w 776"/>
                  <a:gd name="T7" fmla="*/ 22 h 2368"/>
                  <a:gd name="T8" fmla="*/ 706 w 776"/>
                  <a:gd name="T9" fmla="*/ 43 h 2368"/>
                  <a:gd name="T10" fmla="*/ 1411 w 776"/>
                  <a:gd name="T11" fmla="*/ 50 h 2368"/>
                  <a:gd name="T12" fmla="*/ 1059 w 776"/>
                  <a:gd name="T13" fmla="*/ 64 h 2368"/>
                  <a:gd name="T14" fmla="*/ 1766 w 776"/>
                  <a:gd name="T15" fmla="*/ 70 h 2368"/>
                  <a:gd name="T16" fmla="*/ 1411 w 776"/>
                  <a:gd name="T17" fmla="*/ 84 h 2368"/>
                  <a:gd name="T18" fmla="*/ 1944 w 776"/>
                  <a:gd name="T19" fmla="*/ 91 h 2368"/>
                  <a:gd name="T20" fmla="*/ 1766 w 776"/>
                  <a:gd name="T21" fmla="*/ 104 h 2368"/>
                  <a:gd name="T22" fmla="*/ 2117 w 776"/>
                  <a:gd name="T23" fmla="*/ 118 h 2368"/>
                  <a:gd name="T24" fmla="*/ 2117 w 776"/>
                  <a:gd name="T25" fmla="*/ 131 h 2368"/>
                  <a:gd name="T26" fmla="*/ 2473 w 776"/>
                  <a:gd name="T27" fmla="*/ 151 h 2368"/>
                  <a:gd name="T28" fmla="*/ 2297 w 776"/>
                  <a:gd name="T29" fmla="*/ 172 h 2368"/>
                  <a:gd name="T30" fmla="*/ 2649 w 776"/>
                  <a:gd name="T31" fmla="*/ 185 h 2368"/>
                  <a:gd name="T32" fmla="*/ 2473 w 776"/>
                  <a:gd name="T33" fmla="*/ 206 h 2368"/>
                  <a:gd name="T34" fmla="*/ 2649 w 776"/>
                  <a:gd name="T35" fmla="*/ 226 h 2368"/>
                  <a:gd name="T36" fmla="*/ 2473 w 776"/>
                  <a:gd name="T37" fmla="*/ 239 h 2368"/>
                  <a:gd name="T38" fmla="*/ 2828 w 776"/>
                  <a:gd name="T39" fmla="*/ 260 h 2368"/>
                  <a:gd name="T40" fmla="*/ 2649 w 776"/>
                  <a:gd name="T41" fmla="*/ 280 h 2368"/>
                  <a:gd name="T42" fmla="*/ 2828 w 776"/>
                  <a:gd name="T43" fmla="*/ 308 h 2368"/>
                  <a:gd name="T44" fmla="*/ 2649 w 776"/>
                  <a:gd name="T45" fmla="*/ 314 h 2368"/>
                  <a:gd name="T46" fmla="*/ 2828 w 776"/>
                  <a:gd name="T47" fmla="*/ 335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" name="Freeform 132"/>
              <p:cNvSpPr>
                <a:spLocks/>
              </p:cNvSpPr>
              <p:nvPr/>
            </p:nvSpPr>
            <p:spPr bwMode="hidden">
              <a:xfrm>
                <a:off x="3878" y="1470"/>
                <a:ext cx="1518" cy="1067"/>
              </a:xfrm>
              <a:custGeom>
                <a:avLst/>
                <a:gdLst>
                  <a:gd name="T0" fmla="*/ 0 w 776"/>
                  <a:gd name="T1" fmla="*/ 1 h 2368"/>
                  <a:gd name="T2" fmla="*/ 6864 w 776"/>
                  <a:gd name="T3" fmla="*/ 0 h 2368"/>
                  <a:gd name="T4" fmla="*/ 2754 w 776"/>
                  <a:gd name="T5" fmla="*/ 3 h 2368"/>
                  <a:gd name="T6" fmla="*/ 9621 w 776"/>
                  <a:gd name="T7" fmla="*/ 3 h 2368"/>
                  <a:gd name="T8" fmla="*/ 5511 w 776"/>
                  <a:gd name="T9" fmla="*/ 6 h 2368"/>
                  <a:gd name="T10" fmla="*/ 10998 w 776"/>
                  <a:gd name="T11" fmla="*/ 6 h 2368"/>
                  <a:gd name="T12" fmla="*/ 8243 w 776"/>
                  <a:gd name="T13" fmla="*/ 8 h 2368"/>
                  <a:gd name="T14" fmla="*/ 13754 w 776"/>
                  <a:gd name="T15" fmla="*/ 9 h 2368"/>
                  <a:gd name="T16" fmla="*/ 10998 w 776"/>
                  <a:gd name="T17" fmla="*/ 11 h 2368"/>
                  <a:gd name="T18" fmla="*/ 15127 w 776"/>
                  <a:gd name="T19" fmla="*/ 12 h 2368"/>
                  <a:gd name="T20" fmla="*/ 13754 w 776"/>
                  <a:gd name="T21" fmla="*/ 14 h 2368"/>
                  <a:gd name="T22" fmla="*/ 16504 w 776"/>
                  <a:gd name="T23" fmla="*/ 15 h 2368"/>
                  <a:gd name="T24" fmla="*/ 16504 w 776"/>
                  <a:gd name="T25" fmla="*/ 17 h 2368"/>
                  <a:gd name="T26" fmla="*/ 19253 w 776"/>
                  <a:gd name="T27" fmla="*/ 20 h 2368"/>
                  <a:gd name="T28" fmla="*/ 17881 w 776"/>
                  <a:gd name="T29" fmla="*/ 23 h 2368"/>
                  <a:gd name="T30" fmla="*/ 20614 w 776"/>
                  <a:gd name="T31" fmla="*/ 24 h 2368"/>
                  <a:gd name="T32" fmla="*/ 19253 w 776"/>
                  <a:gd name="T33" fmla="*/ 27 h 2368"/>
                  <a:gd name="T34" fmla="*/ 20614 w 776"/>
                  <a:gd name="T35" fmla="*/ 30 h 2368"/>
                  <a:gd name="T36" fmla="*/ 19253 w 776"/>
                  <a:gd name="T37" fmla="*/ 32 h 2368"/>
                  <a:gd name="T38" fmla="*/ 21991 w 776"/>
                  <a:gd name="T39" fmla="*/ 34 h 2368"/>
                  <a:gd name="T40" fmla="*/ 20614 w 776"/>
                  <a:gd name="T41" fmla="*/ 37 h 2368"/>
                  <a:gd name="T42" fmla="*/ 21991 w 776"/>
                  <a:gd name="T43" fmla="*/ 41 h 2368"/>
                  <a:gd name="T44" fmla="*/ 20614 w 776"/>
                  <a:gd name="T45" fmla="*/ 41 h 2368"/>
                  <a:gd name="T46" fmla="*/ 21991 w 776"/>
                  <a:gd name="T47" fmla="*/ 44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" name="Freeform 133"/>
              <p:cNvSpPr>
                <a:spLocks/>
              </p:cNvSpPr>
              <p:nvPr/>
            </p:nvSpPr>
            <p:spPr bwMode="hidden">
              <a:xfrm>
                <a:off x="3934" y="337"/>
                <a:ext cx="663" cy="1434"/>
              </a:xfrm>
              <a:custGeom>
                <a:avLst/>
                <a:gdLst>
                  <a:gd name="T0" fmla="*/ 0 w 776"/>
                  <a:gd name="T1" fmla="*/ 5 h 2368"/>
                  <a:gd name="T2" fmla="*/ 109 w 776"/>
                  <a:gd name="T3" fmla="*/ 1 h 2368"/>
                  <a:gd name="T4" fmla="*/ 44 w 776"/>
                  <a:gd name="T5" fmla="*/ 13 h 2368"/>
                  <a:gd name="T6" fmla="*/ 153 w 776"/>
                  <a:gd name="T7" fmla="*/ 13 h 2368"/>
                  <a:gd name="T8" fmla="*/ 88 w 776"/>
                  <a:gd name="T9" fmla="*/ 25 h 2368"/>
                  <a:gd name="T10" fmla="*/ 174 w 776"/>
                  <a:gd name="T11" fmla="*/ 28 h 2368"/>
                  <a:gd name="T12" fmla="*/ 131 w 776"/>
                  <a:gd name="T13" fmla="*/ 36 h 2368"/>
                  <a:gd name="T14" fmla="*/ 218 w 776"/>
                  <a:gd name="T15" fmla="*/ 41 h 2368"/>
                  <a:gd name="T16" fmla="*/ 174 w 776"/>
                  <a:gd name="T17" fmla="*/ 48 h 2368"/>
                  <a:gd name="T18" fmla="*/ 240 w 776"/>
                  <a:gd name="T19" fmla="*/ 52 h 2368"/>
                  <a:gd name="T20" fmla="*/ 218 w 776"/>
                  <a:gd name="T21" fmla="*/ 60 h 2368"/>
                  <a:gd name="T22" fmla="*/ 262 w 776"/>
                  <a:gd name="T23" fmla="*/ 68 h 2368"/>
                  <a:gd name="T24" fmla="*/ 262 w 776"/>
                  <a:gd name="T25" fmla="*/ 76 h 2368"/>
                  <a:gd name="T26" fmla="*/ 306 w 776"/>
                  <a:gd name="T27" fmla="*/ 87 h 2368"/>
                  <a:gd name="T28" fmla="*/ 284 w 776"/>
                  <a:gd name="T29" fmla="*/ 99 h 2368"/>
                  <a:gd name="T30" fmla="*/ 328 w 776"/>
                  <a:gd name="T31" fmla="*/ 107 h 2368"/>
                  <a:gd name="T32" fmla="*/ 306 w 776"/>
                  <a:gd name="T33" fmla="*/ 119 h 2368"/>
                  <a:gd name="T34" fmla="*/ 328 w 776"/>
                  <a:gd name="T35" fmla="*/ 130 h 2368"/>
                  <a:gd name="T36" fmla="*/ 306 w 776"/>
                  <a:gd name="T37" fmla="*/ 138 h 2368"/>
                  <a:gd name="T38" fmla="*/ 349 w 776"/>
                  <a:gd name="T39" fmla="*/ 150 h 2368"/>
                  <a:gd name="T40" fmla="*/ 328 w 776"/>
                  <a:gd name="T41" fmla="*/ 161 h 2368"/>
                  <a:gd name="T42" fmla="*/ 349 w 776"/>
                  <a:gd name="T43" fmla="*/ 177 h 2368"/>
                  <a:gd name="T44" fmla="*/ 328 w 776"/>
                  <a:gd name="T45" fmla="*/ 181 h 2368"/>
                  <a:gd name="T46" fmla="*/ 349 w 776"/>
                  <a:gd name="T47" fmla="*/ 193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" name="Freeform 134"/>
              <p:cNvSpPr>
                <a:spLocks/>
              </p:cNvSpPr>
              <p:nvPr/>
            </p:nvSpPr>
            <p:spPr bwMode="hidden">
              <a:xfrm rot="1346631" flipH="1">
                <a:off x="1702" y="1506"/>
                <a:ext cx="442" cy="837"/>
              </a:xfrm>
              <a:custGeom>
                <a:avLst/>
                <a:gdLst>
                  <a:gd name="T0" fmla="*/ 0 w 776"/>
                  <a:gd name="T1" fmla="*/ 0 h 2368"/>
                  <a:gd name="T2" fmla="*/ 14 w 776"/>
                  <a:gd name="T3" fmla="*/ 0 h 2368"/>
                  <a:gd name="T4" fmla="*/ 6 w 776"/>
                  <a:gd name="T5" fmla="*/ 1 h 2368"/>
                  <a:gd name="T6" fmla="*/ 20 w 776"/>
                  <a:gd name="T7" fmla="*/ 1 h 2368"/>
                  <a:gd name="T8" fmla="*/ 11 w 776"/>
                  <a:gd name="T9" fmla="*/ 2 h 2368"/>
                  <a:gd name="T10" fmla="*/ 23 w 776"/>
                  <a:gd name="T11" fmla="*/ 2 h 2368"/>
                  <a:gd name="T12" fmla="*/ 17 w 776"/>
                  <a:gd name="T13" fmla="*/ 2 h 2368"/>
                  <a:gd name="T14" fmla="*/ 28 w 776"/>
                  <a:gd name="T15" fmla="*/ 3 h 2368"/>
                  <a:gd name="T16" fmla="*/ 23 w 776"/>
                  <a:gd name="T17" fmla="*/ 3 h 2368"/>
                  <a:gd name="T18" fmla="*/ 31 w 776"/>
                  <a:gd name="T19" fmla="*/ 4 h 2368"/>
                  <a:gd name="T20" fmla="*/ 28 w 776"/>
                  <a:gd name="T21" fmla="*/ 4 h 2368"/>
                  <a:gd name="T22" fmla="*/ 35 w 776"/>
                  <a:gd name="T23" fmla="*/ 5 h 2368"/>
                  <a:gd name="T24" fmla="*/ 35 w 776"/>
                  <a:gd name="T25" fmla="*/ 5 h 2368"/>
                  <a:gd name="T26" fmla="*/ 40 w 776"/>
                  <a:gd name="T27" fmla="*/ 6 h 2368"/>
                  <a:gd name="T28" fmla="*/ 38 w 776"/>
                  <a:gd name="T29" fmla="*/ 7 h 2368"/>
                  <a:gd name="T30" fmla="*/ 43 w 776"/>
                  <a:gd name="T31" fmla="*/ 7 h 2368"/>
                  <a:gd name="T32" fmla="*/ 40 w 776"/>
                  <a:gd name="T33" fmla="*/ 8 h 2368"/>
                  <a:gd name="T34" fmla="*/ 43 w 776"/>
                  <a:gd name="T35" fmla="*/ 9 h 2368"/>
                  <a:gd name="T36" fmla="*/ 40 w 776"/>
                  <a:gd name="T37" fmla="*/ 10 h 2368"/>
                  <a:gd name="T38" fmla="*/ 46 w 776"/>
                  <a:gd name="T39" fmla="*/ 10 h 2368"/>
                  <a:gd name="T40" fmla="*/ 43 w 776"/>
                  <a:gd name="T41" fmla="*/ 11 h 2368"/>
                  <a:gd name="T42" fmla="*/ 46 w 776"/>
                  <a:gd name="T43" fmla="*/ 12 h 2368"/>
                  <a:gd name="T44" fmla="*/ 43 w 776"/>
                  <a:gd name="T45" fmla="*/ 12 h 2368"/>
                  <a:gd name="T46" fmla="*/ 46 w 776"/>
                  <a:gd name="T47" fmla="*/ 13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121991" name="Rectangle 135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7213"/>
            <a:ext cx="7772400" cy="162718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121992" name="Rectangle 13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137" name="Rectangle 137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8" name="Rectangle 13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9" name="Rectangle 13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DD3BEA-0C1A-4190-ABA8-D05728E528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22305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6686B8-ED4B-49D1-A538-67FB625FFA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73301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E36110-151E-4806-A3D3-30D9787C8F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11567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D7CE1C-2A95-495A-8B72-2706D70546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54782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D67C00-27AF-4EEB-A285-BC6A0DB9A8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57885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25FFE9-86E9-4DB3-A14D-C9878BE448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1420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371DF9-8FCB-4285-8314-08754756F9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55255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389554-F22E-4C68-B214-AD60DF6E47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14017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910027-66C1-4EB5-9C27-A10836A1C1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98312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9A2DB6-E0F1-4289-8402-904D050379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454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A34327-7216-4779-940A-A961596DF1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51481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301625"/>
            <a:ext cx="1943100" cy="57943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301625"/>
            <a:ext cx="5676900" cy="57943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929769-A153-424C-845A-A30DEAE5D4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5681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D7E4F9-1148-4222-A46F-45E58E391F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7540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585C4D-FF17-46A5-A9C5-B199B3F85D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8619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CD1187-249C-4840-99C5-7887820DA9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8893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2A9F97-C618-405E-8850-041BC26A07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0998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4E538B-545D-468B-A3FA-3EF1CD2424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0479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AC2323-850F-452E-9989-A8E0736526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918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807746-1B14-4F1A-B124-A68E0BC74A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0084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i="0" u="none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 i="0" u="none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i="0" u="none"/>
            </a:lvl1pPr>
          </a:lstStyle>
          <a:p>
            <a:pPr>
              <a:defRPr/>
            </a:pPr>
            <a:fld id="{7C74A87E-2580-4DF5-91A3-C9CA890075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  <p:sldLayoutId id="2147483787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6303963" y="0"/>
            <a:ext cx="2840037" cy="3254375"/>
            <a:chOff x="3115" y="0"/>
            <a:chExt cx="2170" cy="2486"/>
          </a:xfrm>
        </p:grpSpPr>
        <p:grpSp>
          <p:nvGrpSpPr>
            <p:cNvPr id="2056" name="Group 3"/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2188" name="Oval 4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89" name="Oval 5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2057" name="Group 6"/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2186" name="Oval 7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87" name="Oval 8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2058" name="Group 9"/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2184" name="Oval 10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85" name="Oval 11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2059" name="Group 12"/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2060" name="Group 13"/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2182" name="Oval 14"/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183" name="Oval 15"/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2061" name="Group 16"/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2084" name="Group 17"/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2180" name="Freeform 18"/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46 h 504"/>
                      <a:gd name="T2" fmla="*/ 86 w 2736"/>
                      <a:gd name="T3" fmla="*/ 15 h 504"/>
                      <a:gd name="T4" fmla="*/ 176 w 2736"/>
                      <a:gd name="T5" fmla="*/ 2 h 504"/>
                      <a:gd name="T6" fmla="*/ 272 w 2736"/>
                      <a:gd name="T7" fmla="*/ 2 h 504"/>
                      <a:gd name="T8" fmla="*/ 270 w 2736"/>
                      <a:gd name="T9" fmla="*/ 9 h 504"/>
                      <a:gd name="T10" fmla="*/ 176 w 2736"/>
                      <a:gd name="T11" fmla="*/ 9 h 504"/>
                      <a:gd name="T12" fmla="*/ 65 w 2736"/>
                      <a:gd name="T13" fmla="*/ 27 h 504"/>
                      <a:gd name="T14" fmla="*/ 0 w 2736"/>
                      <a:gd name="T15" fmla="*/ 46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181" name="Freeform 19"/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9 w 1769"/>
                      <a:gd name="T3" fmla="*/ 6 h 791"/>
                      <a:gd name="T4" fmla="*/ 45 w 1769"/>
                      <a:gd name="T5" fmla="*/ 19 h 791"/>
                      <a:gd name="T6" fmla="*/ 63 w 1769"/>
                      <a:gd name="T7" fmla="*/ 40 h 791"/>
                      <a:gd name="T8" fmla="*/ 68 w 1769"/>
                      <a:gd name="T9" fmla="*/ 56 h 791"/>
                      <a:gd name="T10" fmla="*/ 66 w 1769"/>
                      <a:gd name="T11" fmla="*/ 72 h 791"/>
                      <a:gd name="T12" fmla="*/ 62 w 1769"/>
                      <a:gd name="T13" fmla="*/ 58 h 791"/>
                      <a:gd name="T14" fmla="*/ 54 w 1769"/>
                      <a:gd name="T15" fmla="*/ 42 h 791"/>
                      <a:gd name="T16" fmla="*/ 43 w 1769"/>
                      <a:gd name="T17" fmla="*/ 27 h 791"/>
                      <a:gd name="T18" fmla="*/ 22 w 1769"/>
                      <a:gd name="T19" fmla="*/ 14 h 791"/>
                      <a:gd name="T20" fmla="*/ 0 w 1769"/>
                      <a:gd name="T21" fmla="*/ 7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085" name="Group 20"/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2178" name="Freeform 21"/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78 h 504"/>
                      <a:gd name="T2" fmla="*/ 111 w 2736"/>
                      <a:gd name="T3" fmla="*/ 26 h 504"/>
                      <a:gd name="T4" fmla="*/ 227 w 2736"/>
                      <a:gd name="T5" fmla="*/ 4 h 504"/>
                      <a:gd name="T6" fmla="*/ 351 w 2736"/>
                      <a:gd name="T7" fmla="*/ 4 h 504"/>
                      <a:gd name="T8" fmla="*/ 348 w 2736"/>
                      <a:gd name="T9" fmla="*/ 16 h 504"/>
                      <a:gd name="T10" fmla="*/ 226 w 2736"/>
                      <a:gd name="T11" fmla="*/ 16 h 504"/>
                      <a:gd name="T12" fmla="*/ 84 w 2736"/>
                      <a:gd name="T13" fmla="*/ 45 h 504"/>
                      <a:gd name="T14" fmla="*/ 0 w 2736"/>
                      <a:gd name="T15" fmla="*/ 78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179" name="Freeform 22"/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25 w 1769"/>
                      <a:gd name="T3" fmla="*/ 9 h 791"/>
                      <a:gd name="T4" fmla="*/ 58 w 1769"/>
                      <a:gd name="T5" fmla="*/ 31 h 791"/>
                      <a:gd name="T6" fmla="*/ 81 w 1769"/>
                      <a:gd name="T7" fmla="*/ 67 h 791"/>
                      <a:gd name="T8" fmla="*/ 89 w 1769"/>
                      <a:gd name="T9" fmla="*/ 94 h 791"/>
                      <a:gd name="T10" fmla="*/ 85 w 1769"/>
                      <a:gd name="T11" fmla="*/ 122 h 791"/>
                      <a:gd name="T12" fmla="*/ 80 w 1769"/>
                      <a:gd name="T13" fmla="*/ 99 h 791"/>
                      <a:gd name="T14" fmla="*/ 70 w 1769"/>
                      <a:gd name="T15" fmla="*/ 71 h 791"/>
                      <a:gd name="T16" fmla="*/ 56 w 1769"/>
                      <a:gd name="T17" fmla="*/ 46 h 791"/>
                      <a:gd name="T18" fmla="*/ 29 w 1769"/>
                      <a:gd name="T19" fmla="*/ 23 h 791"/>
                      <a:gd name="T20" fmla="*/ 0 w 1769"/>
                      <a:gd name="T21" fmla="*/ 12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086" name="Group 23"/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2176" name="Freeform 24"/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40 h 504"/>
                      <a:gd name="T2" fmla="*/ 89 w 2736"/>
                      <a:gd name="T3" fmla="*/ 13 h 504"/>
                      <a:gd name="T4" fmla="*/ 183 w 2736"/>
                      <a:gd name="T5" fmla="*/ 2 h 504"/>
                      <a:gd name="T6" fmla="*/ 282 w 2736"/>
                      <a:gd name="T7" fmla="*/ 2 h 504"/>
                      <a:gd name="T8" fmla="*/ 280 w 2736"/>
                      <a:gd name="T9" fmla="*/ 8 h 504"/>
                      <a:gd name="T10" fmla="*/ 181 w 2736"/>
                      <a:gd name="T11" fmla="*/ 8 h 504"/>
                      <a:gd name="T12" fmla="*/ 67 w 2736"/>
                      <a:gd name="T13" fmla="*/ 24 h 504"/>
                      <a:gd name="T14" fmla="*/ 0 w 2736"/>
                      <a:gd name="T15" fmla="*/ 4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177" name="Freeform 25"/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9 w 1769"/>
                      <a:gd name="T3" fmla="*/ 4 h 791"/>
                      <a:gd name="T4" fmla="*/ 47 w 1769"/>
                      <a:gd name="T5" fmla="*/ 16 h 791"/>
                      <a:gd name="T6" fmla="*/ 65 w 1769"/>
                      <a:gd name="T7" fmla="*/ 34 h 791"/>
                      <a:gd name="T8" fmla="*/ 71 w 1769"/>
                      <a:gd name="T9" fmla="*/ 48 h 791"/>
                      <a:gd name="T10" fmla="*/ 68 w 1769"/>
                      <a:gd name="T11" fmla="*/ 63 h 791"/>
                      <a:gd name="T12" fmla="*/ 64 w 1769"/>
                      <a:gd name="T13" fmla="*/ 50 h 791"/>
                      <a:gd name="T14" fmla="*/ 56 w 1769"/>
                      <a:gd name="T15" fmla="*/ 36 h 791"/>
                      <a:gd name="T16" fmla="*/ 45 w 1769"/>
                      <a:gd name="T17" fmla="*/ 23 h 791"/>
                      <a:gd name="T18" fmla="*/ 24 w 1769"/>
                      <a:gd name="T19" fmla="*/ 12 h 791"/>
                      <a:gd name="T20" fmla="*/ 0 w 1769"/>
                      <a:gd name="T21" fmla="*/ 6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087" name="Group 26"/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2174" name="Freeform 27"/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65 h 504"/>
                      <a:gd name="T2" fmla="*/ 75 w 2736"/>
                      <a:gd name="T3" fmla="*/ 22 h 504"/>
                      <a:gd name="T4" fmla="*/ 154 w 2736"/>
                      <a:gd name="T5" fmla="*/ 3 h 504"/>
                      <a:gd name="T6" fmla="*/ 237 w 2736"/>
                      <a:gd name="T7" fmla="*/ 3 h 504"/>
                      <a:gd name="T8" fmla="*/ 235 w 2736"/>
                      <a:gd name="T9" fmla="*/ 13 h 504"/>
                      <a:gd name="T10" fmla="*/ 153 w 2736"/>
                      <a:gd name="T11" fmla="*/ 13 h 504"/>
                      <a:gd name="T12" fmla="*/ 57 w 2736"/>
                      <a:gd name="T13" fmla="*/ 38 h 504"/>
                      <a:gd name="T14" fmla="*/ 0 w 2736"/>
                      <a:gd name="T15" fmla="*/ 6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175" name="Freeform 28"/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7 w 1769"/>
                      <a:gd name="T3" fmla="*/ 7 h 791"/>
                      <a:gd name="T4" fmla="*/ 40 w 1769"/>
                      <a:gd name="T5" fmla="*/ 26 h 791"/>
                      <a:gd name="T6" fmla="*/ 55 w 1769"/>
                      <a:gd name="T7" fmla="*/ 56 h 791"/>
                      <a:gd name="T8" fmla="*/ 60 w 1769"/>
                      <a:gd name="T9" fmla="*/ 79 h 791"/>
                      <a:gd name="T10" fmla="*/ 58 w 1769"/>
                      <a:gd name="T11" fmla="*/ 102 h 791"/>
                      <a:gd name="T12" fmla="*/ 54 w 1769"/>
                      <a:gd name="T13" fmla="*/ 82 h 791"/>
                      <a:gd name="T14" fmla="*/ 47 w 1769"/>
                      <a:gd name="T15" fmla="*/ 59 h 791"/>
                      <a:gd name="T16" fmla="*/ 38 w 1769"/>
                      <a:gd name="T17" fmla="*/ 39 h 791"/>
                      <a:gd name="T18" fmla="*/ 20 w 1769"/>
                      <a:gd name="T19" fmla="*/ 20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088" name="Group 29"/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2172" name="Freeform 30"/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46 h 504"/>
                      <a:gd name="T2" fmla="*/ 50 w 2736"/>
                      <a:gd name="T3" fmla="*/ 15 h 504"/>
                      <a:gd name="T4" fmla="*/ 102 w 2736"/>
                      <a:gd name="T5" fmla="*/ 2 h 504"/>
                      <a:gd name="T6" fmla="*/ 157 w 2736"/>
                      <a:gd name="T7" fmla="*/ 2 h 504"/>
                      <a:gd name="T8" fmla="*/ 156 w 2736"/>
                      <a:gd name="T9" fmla="*/ 9 h 504"/>
                      <a:gd name="T10" fmla="*/ 101 w 2736"/>
                      <a:gd name="T11" fmla="*/ 9 h 504"/>
                      <a:gd name="T12" fmla="*/ 37 w 2736"/>
                      <a:gd name="T13" fmla="*/ 27 h 504"/>
                      <a:gd name="T14" fmla="*/ 0 w 2736"/>
                      <a:gd name="T15" fmla="*/ 46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173" name="Freeform 31"/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0 w 1769"/>
                      <a:gd name="T1" fmla="*/ 1 h 791"/>
                      <a:gd name="T2" fmla="*/ 11 w 1769"/>
                      <a:gd name="T3" fmla="*/ 6 h 791"/>
                      <a:gd name="T4" fmla="*/ 26 w 1769"/>
                      <a:gd name="T5" fmla="*/ 19 h 791"/>
                      <a:gd name="T6" fmla="*/ 37 w 1769"/>
                      <a:gd name="T7" fmla="*/ 39 h 791"/>
                      <a:gd name="T8" fmla="*/ 40 w 1769"/>
                      <a:gd name="T9" fmla="*/ 54 h 791"/>
                      <a:gd name="T10" fmla="*/ 38 w 1769"/>
                      <a:gd name="T11" fmla="*/ 71 h 791"/>
                      <a:gd name="T12" fmla="*/ 36 w 1769"/>
                      <a:gd name="T13" fmla="*/ 57 h 791"/>
                      <a:gd name="T14" fmla="*/ 32 w 1769"/>
                      <a:gd name="T15" fmla="*/ 41 h 791"/>
                      <a:gd name="T16" fmla="*/ 25 w 1769"/>
                      <a:gd name="T17" fmla="*/ 27 h 791"/>
                      <a:gd name="T18" fmla="*/ 13 w 1769"/>
                      <a:gd name="T19" fmla="*/ 14 h 791"/>
                      <a:gd name="T20" fmla="*/ 0 w 1769"/>
                      <a:gd name="T21" fmla="*/ 7 h 791"/>
                      <a:gd name="T22" fmla="*/ 0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089" name="Group 32"/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2170" name="Freeform 33"/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8 h 504"/>
                      <a:gd name="T2" fmla="*/ 31 w 2736"/>
                      <a:gd name="T3" fmla="*/ 3 h 504"/>
                      <a:gd name="T4" fmla="*/ 63 w 2736"/>
                      <a:gd name="T5" fmla="*/ 0 h 504"/>
                      <a:gd name="T6" fmla="*/ 97 w 2736"/>
                      <a:gd name="T7" fmla="*/ 0 h 504"/>
                      <a:gd name="T8" fmla="*/ 96 w 2736"/>
                      <a:gd name="T9" fmla="*/ 2 h 504"/>
                      <a:gd name="T10" fmla="*/ 63 w 2736"/>
                      <a:gd name="T11" fmla="*/ 2 h 504"/>
                      <a:gd name="T12" fmla="*/ 23 w 2736"/>
                      <a:gd name="T13" fmla="*/ 4 h 504"/>
                      <a:gd name="T14" fmla="*/ 0 w 2736"/>
                      <a:gd name="T15" fmla="*/ 8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171" name="Freeform 34"/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7 w 1769"/>
                      <a:gd name="T3" fmla="*/ 1 h 791"/>
                      <a:gd name="T4" fmla="*/ 16 w 1769"/>
                      <a:gd name="T5" fmla="*/ 3 h 791"/>
                      <a:gd name="T6" fmla="*/ 23 w 1769"/>
                      <a:gd name="T7" fmla="*/ 7 h 791"/>
                      <a:gd name="T8" fmla="*/ 25 w 1769"/>
                      <a:gd name="T9" fmla="*/ 9 h 791"/>
                      <a:gd name="T10" fmla="*/ 24 w 1769"/>
                      <a:gd name="T11" fmla="*/ 12 h 791"/>
                      <a:gd name="T12" fmla="*/ 22 w 1769"/>
                      <a:gd name="T13" fmla="*/ 10 h 791"/>
                      <a:gd name="T14" fmla="*/ 20 w 1769"/>
                      <a:gd name="T15" fmla="*/ 7 h 791"/>
                      <a:gd name="T16" fmla="*/ 16 w 1769"/>
                      <a:gd name="T17" fmla="*/ 4 h 791"/>
                      <a:gd name="T18" fmla="*/ 8 w 1769"/>
                      <a:gd name="T19" fmla="*/ 3 h 791"/>
                      <a:gd name="T20" fmla="*/ 0 w 1769"/>
                      <a:gd name="T21" fmla="*/ 1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090" name="Group 35"/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2168" name="Freeform 36"/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7 h 504"/>
                      <a:gd name="T2" fmla="*/ 16 w 2736"/>
                      <a:gd name="T3" fmla="*/ 3 h 504"/>
                      <a:gd name="T4" fmla="*/ 33 w 2736"/>
                      <a:gd name="T5" fmla="*/ 0 h 504"/>
                      <a:gd name="T6" fmla="*/ 51 w 2736"/>
                      <a:gd name="T7" fmla="*/ 0 h 504"/>
                      <a:gd name="T8" fmla="*/ 50 w 2736"/>
                      <a:gd name="T9" fmla="*/ 1 h 504"/>
                      <a:gd name="T10" fmla="*/ 33 w 2736"/>
                      <a:gd name="T11" fmla="*/ 1 h 504"/>
                      <a:gd name="T12" fmla="*/ 12 w 2736"/>
                      <a:gd name="T13" fmla="*/ 4 h 504"/>
                      <a:gd name="T14" fmla="*/ 0 w 2736"/>
                      <a:gd name="T15" fmla="*/ 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169" name="Freeform 37"/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3 w 1769"/>
                      <a:gd name="T3" fmla="*/ 1 h 791"/>
                      <a:gd name="T4" fmla="*/ 9 w 1769"/>
                      <a:gd name="T5" fmla="*/ 3 h 791"/>
                      <a:gd name="T6" fmla="*/ 12 w 1769"/>
                      <a:gd name="T7" fmla="*/ 6 h 791"/>
                      <a:gd name="T8" fmla="*/ 13 w 1769"/>
                      <a:gd name="T9" fmla="*/ 9 h 791"/>
                      <a:gd name="T10" fmla="*/ 12 w 1769"/>
                      <a:gd name="T11" fmla="*/ 11 h 791"/>
                      <a:gd name="T12" fmla="*/ 12 w 1769"/>
                      <a:gd name="T13" fmla="*/ 9 h 791"/>
                      <a:gd name="T14" fmla="*/ 10 w 1769"/>
                      <a:gd name="T15" fmla="*/ 6 h 791"/>
                      <a:gd name="T16" fmla="*/ 8 w 1769"/>
                      <a:gd name="T17" fmla="*/ 4 h 791"/>
                      <a:gd name="T18" fmla="*/ 4 w 1769"/>
                      <a:gd name="T19" fmla="*/ 2 h 791"/>
                      <a:gd name="T20" fmla="*/ 0 w 1769"/>
                      <a:gd name="T21" fmla="*/ 1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091" name="Group 38"/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2166" name="Freeform 39"/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46 h 504"/>
                      <a:gd name="T2" fmla="*/ 86 w 2736"/>
                      <a:gd name="T3" fmla="*/ 15 h 504"/>
                      <a:gd name="T4" fmla="*/ 176 w 2736"/>
                      <a:gd name="T5" fmla="*/ 2 h 504"/>
                      <a:gd name="T6" fmla="*/ 272 w 2736"/>
                      <a:gd name="T7" fmla="*/ 2 h 504"/>
                      <a:gd name="T8" fmla="*/ 270 w 2736"/>
                      <a:gd name="T9" fmla="*/ 9 h 504"/>
                      <a:gd name="T10" fmla="*/ 176 w 2736"/>
                      <a:gd name="T11" fmla="*/ 9 h 504"/>
                      <a:gd name="T12" fmla="*/ 65 w 2736"/>
                      <a:gd name="T13" fmla="*/ 27 h 504"/>
                      <a:gd name="T14" fmla="*/ 0 w 2736"/>
                      <a:gd name="T15" fmla="*/ 46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167" name="Freeform 40"/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9 w 1769"/>
                      <a:gd name="T3" fmla="*/ 6 h 791"/>
                      <a:gd name="T4" fmla="*/ 45 w 1769"/>
                      <a:gd name="T5" fmla="*/ 19 h 791"/>
                      <a:gd name="T6" fmla="*/ 63 w 1769"/>
                      <a:gd name="T7" fmla="*/ 40 h 791"/>
                      <a:gd name="T8" fmla="*/ 68 w 1769"/>
                      <a:gd name="T9" fmla="*/ 56 h 791"/>
                      <a:gd name="T10" fmla="*/ 66 w 1769"/>
                      <a:gd name="T11" fmla="*/ 72 h 791"/>
                      <a:gd name="T12" fmla="*/ 62 w 1769"/>
                      <a:gd name="T13" fmla="*/ 58 h 791"/>
                      <a:gd name="T14" fmla="*/ 54 w 1769"/>
                      <a:gd name="T15" fmla="*/ 42 h 791"/>
                      <a:gd name="T16" fmla="*/ 43 w 1769"/>
                      <a:gd name="T17" fmla="*/ 27 h 791"/>
                      <a:gd name="T18" fmla="*/ 22 w 1769"/>
                      <a:gd name="T19" fmla="*/ 14 h 791"/>
                      <a:gd name="T20" fmla="*/ 0 w 1769"/>
                      <a:gd name="T21" fmla="*/ 7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092" name="Group 41"/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2164" name="Freeform 42"/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78 h 504"/>
                      <a:gd name="T2" fmla="*/ 111 w 2736"/>
                      <a:gd name="T3" fmla="*/ 26 h 504"/>
                      <a:gd name="T4" fmla="*/ 227 w 2736"/>
                      <a:gd name="T5" fmla="*/ 4 h 504"/>
                      <a:gd name="T6" fmla="*/ 351 w 2736"/>
                      <a:gd name="T7" fmla="*/ 4 h 504"/>
                      <a:gd name="T8" fmla="*/ 348 w 2736"/>
                      <a:gd name="T9" fmla="*/ 16 h 504"/>
                      <a:gd name="T10" fmla="*/ 226 w 2736"/>
                      <a:gd name="T11" fmla="*/ 16 h 504"/>
                      <a:gd name="T12" fmla="*/ 84 w 2736"/>
                      <a:gd name="T13" fmla="*/ 45 h 504"/>
                      <a:gd name="T14" fmla="*/ 0 w 2736"/>
                      <a:gd name="T15" fmla="*/ 78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165" name="Freeform 43"/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25 w 1769"/>
                      <a:gd name="T3" fmla="*/ 9 h 791"/>
                      <a:gd name="T4" fmla="*/ 58 w 1769"/>
                      <a:gd name="T5" fmla="*/ 31 h 791"/>
                      <a:gd name="T6" fmla="*/ 81 w 1769"/>
                      <a:gd name="T7" fmla="*/ 67 h 791"/>
                      <a:gd name="T8" fmla="*/ 89 w 1769"/>
                      <a:gd name="T9" fmla="*/ 94 h 791"/>
                      <a:gd name="T10" fmla="*/ 85 w 1769"/>
                      <a:gd name="T11" fmla="*/ 122 h 791"/>
                      <a:gd name="T12" fmla="*/ 80 w 1769"/>
                      <a:gd name="T13" fmla="*/ 99 h 791"/>
                      <a:gd name="T14" fmla="*/ 70 w 1769"/>
                      <a:gd name="T15" fmla="*/ 71 h 791"/>
                      <a:gd name="T16" fmla="*/ 56 w 1769"/>
                      <a:gd name="T17" fmla="*/ 46 h 791"/>
                      <a:gd name="T18" fmla="*/ 29 w 1769"/>
                      <a:gd name="T19" fmla="*/ 23 h 791"/>
                      <a:gd name="T20" fmla="*/ 0 w 1769"/>
                      <a:gd name="T21" fmla="*/ 12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093" name="Group 44"/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2162" name="Freeform 45"/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40 h 504"/>
                      <a:gd name="T2" fmla="*/ 89 w 2736"/>
                      <a:gd name="T3" fmla="*/ 13 h 504"/>
                      <a:gd name="T4" fmla="*/ 183 w 2736"/>
                      <a:gd name="T5" fmla="*/ 2 h 504"/>
                      <a:gd name="T6" fmla="*/ 282 w 2736"/>
                      <a:gd name="T7" fmla="*/ 2 h 504"/>
                      <a:gd name="T8" fmla="*/ 280 w 2736"/>
                      <a:gd name="T9" fmla="*/ 8 h 504"/>
                      <a:gd name="T10" fmla="*/ 181 w 2736"/>
                      <a:gd name="T11" fmla="*/ 8 h 504"/>
                      <a:gd name="T12" fmla="*/ 67 w 2736"/>
                      <a:gd name="T13" fmla="*/ 24 h 504"/>
                      <a:gd name="T14" fmla="*/ 0 w 2736"/>
                      <a:gd name="T15" fmla="*/ 4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163" name="Freeform 46"/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9 w 1769"/>
                      <a:gd name="T3" fmla="*/ 4 h 791"/>
                      <a:gd name="T4" fmla="*/ 47 w 1769"/>
                      <a:gd name="T5" fmla="*/ 16 h 791"/>
                      <a:gd name="T6" fmla="*/ 65 w 1769"/>
                      <a:gd name="T7" fmla="*/ 34 h 791"/>
                      <a:gd name="T8" fmla="*/ 71 w 1769"/>
                      <a:gd name="T9" fmla="*/ 48 h 791"/>
                      <a:gd name="T10" fmla="*/ 68 w 1769"/>
                      <a:gd name="T11" fmla="*/ 63 h 791"/>
                      <a:gd name="T12" fmla="*/ 64 w 1769"/>
                      <a:gd name="T13" fmla="*/ 50 h 791"/>
                      <a:gd name="T14" fmla="*/ 56 w 1769"/>
                      <a:gd name="T15" fmla="*/ 36 h 791"/>
                      <a:gd name="T16" fmla="*/ 45 w 1769"/>
                      <a:gd name="T17" fmla="*/ 23 h 791"/>
                      <a:gd name="T18" fmla="*/ 24 w 1769"/>
                      <a:gd name="T19" fmla="*/ 12 h 791"/>
                      <a:gd name="T20" fmla="*/ 0 w 1769"/>
                      <a:gd name="T21" fmla="*/ 6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094" name="Group 47"/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2160" name="Freeform 48"/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65 h 504"/>
                      <a:gd name="T2" fmla="*/ 75 w 2736"/>
                      <a:gd name="T3" fmla="*/ 22 h 504"/>
                      <a:gd name="T4" fmla="*/ 154 w 2736"/>
                      <a:gd name="T5" fmla="*/ 3 h 504"/>
                      <a:gd name="T6" fmla="*/ 237 w 2736"/>
                      <a:gd name="T7" fmla="*/ 3 h 504"/>
                      <a:gd name="T8" fmla="*/ 235 w 2736"/>
                      <a:gd name="T9" fmla="*/ 13 h 504"/>
                      <a:gd name="T10" fmla="*/ 153 w 2736"/>
                      <a:gd name="T11" fmla="*/ 13 h 504"/>
                      <a:gd name="T12" fmla="*/ 57 w 2736"/>
                      <a:gd name="T13" fmla="*/ 38 h 504"/>
                      <a:gd name="T14" fmla="*/ 0 w 2736"/>
                      <a:gd name="T15" fmla="*/ 6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161" name="Freeform 49"/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7 w 1769"/>
                      <a:gd name="T3" fmla="*/ 7 h 791"/>
                      <a:gd name="T4" fmla="*/ 40 w 1769"/>
                      <a:gd name="T5" fmla="*/ 26 h 791"/>
                      <a:gd name="T6" fmla="*/ 55 w 1769"/>
                      <a:gd name="T7" fmla="*/ 56 h 791"/>
                      <a:gd name="T8" fmla="*/ 60 w 1769"/>
                      <a:gd name="T9" fmla="*/ 79 h 791"/>
                      <a:gd name="T10" fmla="*/ 58 w 1769"/>
                      <a:gd name="T11" fmla="*/ 102 h 791"/>
                      <a:gd name="T12" fmla="*/ 54 w 1769"/>
                      <a:gd name="T13" fmla="*/ 82 h 791"/>
                      <a:gd name="T14" fmla="*/ 47 w 1769"/>
                      <a:gd name="T15" fmla="*/ 59 h 791"/>
                      <a:gd name="T16" fmla="*/ 38 w 1769"/>
                      <a:gd name="T17" fmla="*/ 39 h 791"/>
                      <a:gd name="T18" fmla="*/ 20 w 1769"/>
                      <a:gd name="T19" fmla="*/ 20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095" name="Group 50"/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2158" name="Freeform 51"/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46 h 504"/>
                      <a:gd name="T2" fmla="*/ 50 w 2736"/>
                      <a:gd name="T3" fmla="*/ 15 h 504"/>
                      <a:gd name="T4" fmla="*/ 102 w 2736"/>
                      <a:gd name="T5" fmla="*/ 2 h 504"/>
                      <a:gd name="T6" fmla="*/ 157 w 2736"/>
                      <a:gd name="T7" fmla="*/ 2 h 504"/>
                      <a:gd name="T8" fmla="*/ 156 w 2736"/>
                      <a:gd name="T9" fmla="*/ 9 h 504"/>
                      <a:gd name="T10" fmla="*/ 101 w 2736"/>
                      <a:gd name="T11" fmla="*/ 9 h 504"/>
                      <a:gd name="T12" fmla="*/ 37 w 2736"/>
                      <a:gd name="T13" fmla="*/ 27 h 504"/>
                      <a:gd name="T14" fmla="*/ 0 w 2736"/>
                      <a:gd name="T15" fmla="*/ 46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159" name="Freeform 52"/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0 w 1769"/>
                      <a:gd name="T1" fmla="*/ 1 h 791"/>
                      <a:gd name="T2" fmla="*/ 11 w 1769"/>
                      <a:gd name="T3" fmla="*/ 6 h 791"/>
                      <a:gd name="T4" fmla="*/ 26 w 1769"/>
                      <a:gd name="T5" fmla="*/ 19 h 791"/>
                      <a:gd name="T6" fmla="*/ 37 w 1769"/>
                      <a:gd name="T7" fmla="*/ 39 h 791"/>
                      <a:gd name="T8" fmla="*/ 40 w 1769"/>
                      <a:gd name="T9" fmla="*/ 54 h 791"/>
                      <a:gd name="T10" fmla="*/ 38 w 1769"/>
                      <a:gd name="T11" fmla="*/ 71 h 791"/>
                      <a:gd name="T12" fmla="*/ 36 w 1769"/>
                      <a:gd name="T13" fmla="*/ 57 h 791"/>
                      <a:gd name="T14" fmla="*/ 32 w 1769"/>
                      <a:gd name="T15" fmla="*/ 41 h 791"/>
                      <a:gd name="T16" fmla="*/ 25 w 1769"/>
                      <a:gd name="T17" fmla="*/ 27 h 791"/>
                      <a:gd name="T18" fmla="*/ 13 w 1769"/>
                      <a:gd name="T19" fmla="*/ 14 h 791"/>
                      <a:gd name="T20" fmla="*/ 0 w 1769"/>
                      <a:gd name="T21" fmla="*/ 7 h 791"/>
                      <a:gd name="T22" fmla="*/ 0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096" name="Group 53"/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2156" name="Freeform 54"/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8 h 504"/>
                      <a:gd name="T2" fmla="*/ 31 w 2736"/>
                      <a:gd name="T3" fmla="*/ 3 h 504"/>
                      <a:gd name="T4" fmla="*/ 63 w 2736"/>
                      <a:gd name="T5" fmla="*/ 0 h 504"/>
                      <a:gd name="T6" fmla="*/ 97 w 2736"/>
                      <a:gd name="T7" fmla="*/ 0 h 504"/>
                      <a:gd name="T8" fmla="*/ 96 w 2736"/>
                      <a:gd name="T9" fmla="*/ 2 h 504"/>
                      <a:gd name="T10" fmla="*/ 63 w 2736"/>
                      <a:gd name="T11" fmla="*/ 2 h 504"/>
                      <a:gd name="T12" fmla="*/ 23 w 2736"/>
                      <a:gd name="T13" fmla="*/ 4 h 504"/>
                      <a:gd name="T14" fmla="*/ 0 w 2736"/>
                      <a:gd name="T15" fmla="*/ 8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157" name="Freeform 55"/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7 w 1769"/>
                      <a:gd name="T3" fmla="*/ 1 h 791"/>
                      <a:gd name="T4" fmla="*/ 16 w 1769"/>
                      <a:gd name="T5" fmla="*/ 3 h 791"/>
                      <a:gd name="T6" fmla="*/ 23 w 1769"/>
                      <a:gd name="T7" fmla="*/ 7 h 791"/>
                      <a:gd name="T8" fmla="*/ 25 w 1769"/>
                      <a:gd name="T9" fmla="*/ 9 h 791"/>
                      <a:gd name="T10" fmla="*/ 24 w 1769"/>
                      <a:gd name="T11" fmla="*/ 12 h 791"/>
                      <a:gd name="T12" fmla="*/ 22 w 1769"/>
                      <a:gd name="T13" fmla="*/ 10 h 791"/>
                      <a:gd name="T14" fmla="*/ 20 w 1769"/>
                      <a:gd name="T15" fmla="*/ 7 h 791"/>
                      <a:gd name="T16" fmla="*/ 16 w 1769"/>
                      <a:gd name="T17" fmla="*/ 4 h 791"/>
                      <a:gd name="T18" fmla="*/ 8 w 1769"/>
                      <a:gd name="T19" fmla="*/ 3 h 791"/>
                      <a:gd name="T20" fmla="*/ 0 w 1769"/>
                      <a:gd name="T21" fmla="*/ 1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097" name="Group 56"/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2154" name="Freeform 57"/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7 h 504"/>
                      <a:gd name="T2" fmla="*/ 16 w 2736"/>
                      <a:gd name="T3" fmla="*/ 3 h 504"/>
                      <a:gd name="T4" fmla="*/ 33 w 2736"/>
                      <a:gd name="T5" fmla="*/ 0 h 504"/>
                      <a:gd name="T6" fmla="*/ 51 w 2736"/>
                      <a:gd name="T7" fmla="*/ 0 h 504"/>
                      <a:gd name="T8" fmla="*/ 50 w 2736"/>
                      <a:gd name="T9" fmla="*/ 1 h 504"/>
                      <a:gd name="T10" fmla="*/ 33 w 2736"/>
                      <a:gd name="T11" fmla="*/ 1 h 504"/>
                      <a:gd name="T12" fmla="*/ 12 w 2736"/>
                      <a:gd name="T13" fmla="*/ 4 h 504"/>
                      <a:gd name="T14" fmla="*/ 0 w 2736"/>
                      <a:gd name="T15" fmla="*/ 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155" name="Freeform 58"/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3 w 1769"/>
                      <a:gd name="T3" fmla="*/ 1 h 791"/>
                      <a:gd name="T4" fmla="*/ 9 w 1769"/>
                      <a:gd name="T5" fmla="*/ 3 h 791"/>
                      <a:gd name="T6" fmla="*/ 12 w 1769"/>
                      <a:gd name="T7" fmla="*/ 6 h 791"/>
                      <a:gd name="T8" fmla="*/ 13 w 1769"/>
                      <a:gd name="T9" fmla="*/ 9 h 791"/>
                      <a:gd name="T10" fmla="*/ 12 w 1769"/>
                      <a:gd name="T11" fmla="*/ 11 h 791"/>
                      <a:gd name="T12" fmla="*/ 12 w 1769"/>
                      <a:gd name="T13" fmla="*/ 9 h 791"/>
                      <a:gd name="T14" fmla="*/ 10 w 1769"/>
                      <a:gd name="T15" fmla="*/ 6 h 791"/>
                      <a:gd name="T16" fmla="*/ 8 w 1769"/>
                      <a:gd name="T17" fmla="*/ 4 h 791"/>
                      <a:gd name="T18" fmla="*/ 4 w 1769"/>
                      <a:gd name="T19" fmla="*/ 2 h 791"/>
                      <a:gd name="T20" fmla="*/ 0 w 1769"/>
                      <a:gd name="T21" fmla="*/ 1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098" name="Group 59"/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2152" name="Freeform 60"/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7 h 504"/>
                      <a:gd name="T2" fmla="*/ 16 w 2736"/>
                      <a:gd name="T3" fmla="*/ 3 h 504"/>
                      <a:gd name="T4" fmla="*/ 33 w 2736"/>
                      <a:gd name="T5" fmla="*/ 0 h 504"/>
                      <a:gd name="T6" fmla="*/ 51 w 2736"/>
                      <a:gd name="T7" fmla="*/ 0 h 504"/>
                      <a:gd name="T8" fmla="*/ 50 w 2736"/>
                      <a:gd name="T9" fmla="*/ 1 h 504"/>
                      <a:gd name="T10" fmla="*/ 33 w 2736"/>
                      <a:gd name="T11" fmla="*/ 1 h 504"/>
                      <a:gd name="T12" fmla="*/ 12 w 2736"/>
                      <a:gd name="T13" fmla="*/ 4 h 504"/>
                      <a:gd name="T14" fmla="*/ 0 w 2736"/>
                      <a:gd name="T15" fmla="*/ 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153" name="Freeform 61"/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3 w 1769"/>
                      <a:gd name="T3" fmla="*/ 1 h 791"/>
                      <a:gd name="T4" fmla="*/ 9 w 1769"/>
                      <a:gd name="T5" fmla="*/ 3 h 791"/>
                      <a:gd name="T6" fmla="*/ 12 w 1769"/>
                      <a:gd name="T7" fmla="*/ 6 h 791"/>
                      <a:gd name="T8" fmla="*/ 13 w 1769"/>
                      <a:gd name="T9" fmla="*/ 9 h 791"/>
                      <a:gd name="T10" fmla="*/ 12 w 1769"/>
                      <a:gd name="T11" fmla="*/ 11 h 791"/>
                      <a:gd name="T12" fmla="*/ 12 w 1769"/>
                      <a:gd name="T13" fmla="*/ 9 h 791"/>
                      <a:gd name="T14" fmla="*/ 10 w 1769"/>
                      <a:gd name="T15" fmla="*/ 6 h 791"/>
                      <a:gd name="T16" fmla="*/ 8 w 1769"/>
                      <a:gd name="T17" fmla="*/ 4 h 791"/>
                      <a:gd name="T18" fmla="*/ 4 w 1769"/>
                      <a:gd name="T19" fmla="*/ 2 h 791"/>
                      <a:gd name="T20" fmla="*/ 0 w 1769"/>
                      <a:gd name="T21" fmla="*/ 1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099" name="Group 62"/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2150" name="Freeform 63"/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1 w 2736"/>
                      <a:gd name="T7" fmla="*/ 0 h 504"/>
                      <a:gd name="T8" fmla="*/ 1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151" name="Freeform 64"/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100" name="Group 65"/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2148" name="Freeform 66"/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1 w 2736"/>
                      <a:gd name="T7" fmla="*/ 0 h 504"/>
                      <a:gd name="T8" fmla="*/ 1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149" name="Freeform 67"/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101" name="Group 68"/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2146" name="Freeform 69"/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7 h 504"/>
                      <a:gd name="T2" fmla="*/ 9 w 2736"/>
                      <a:gd name="T3" fmla="*/ 3 h 504"/>
                      <a:gd name="T4" fmla="*/ 18 w 2736"/>
                      <a:gd name="T5" fmla="*/ 0 h 504"/>
                      <a:gd name="T6" fmla="*/ 29 w 2736"/>
                      <a:gd name="T7" fmla="*/ 0 h 504"/>
                      <a:gd name="T8" fmla="*/ 29 w 2736"/>
                      <a:gd name="T9" fmla="*/ 1 h 504"/>
                      <a:gd name="T10" fmla="*/ 18 w 2736"/>
                      <a:gd name="T11" fmla="*/ 1 h 504"/>
                      <a:gd name="T12" fmla="*/ 7 w 2736"/>
                      <a:gd name="T13" fmla="*/ 4 h 504"/>
                      <a:gd name="T14" fmla="*/ 0 w 2736"/>
                      <a:gd name="T15" fmla="*/ 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147" name="Freeform 70"/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2 w 1769"/>
                      <a:gd name="T3" fmla="*/ 1 h 791"/>
                      <a:gd name="T4" fmla="*/ 5 w 1769"/>
                      <a:gd name="T5" fmla="*/ 3 h 791"/>
                      <a:gd name="T6" fmla="*/ 7 w 1769"/>
                      <a:gd name="T7" fmla="*/ 6 h 791"/>
                      <a:gd name="T8" fmla="*/ 7 w 1769"/>
                      <a:gd name="T9" fmla="*/ 9 h 791"/>
                      <a:gd name="T10" fmla="*/ 7 w 1769"/>
                      <a:gd name="T11" fmla="*/ 11 h 791"/>
                      <a:gd name="T12" fmla="*/ 7 w 1769"/>
                      <a:gd name="T13" fmla="*/ 9 h 791"/>
                      <a:gd name="T14" fmla="*/ 6 w 1769"/>
                      <a:gd name="T15" fmla="*/ 6 h 791"/>
                      <a:gd name="T16" fmla="*/ 5 w 1769"/>
                      <a:gd name="T17" fmla="*/ 4 h 791"/>
                      <a:gd name="T18" fmla="*/ 2 w 1769"/>
                      <a:gd name="T19" fmla="*/ 2 h 791"/>
                      <a:gd name="T20" fmla="*/ 0 w 1769"/>
                      <a:gd name="T21" fmla="*/ 1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102" name="Group 71"/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2144" name="Freeform 72"/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7 h 504"/>
                      <a:gd name="T2" fmla="*/ 7 w 2736"/>
                      <a:gd name="T3" fmla="*/ 3 h 504"/>
                      <a:gd name="T4" fmla="*/ 16 w 2736"/>
                      <a:gd name="T5" fmla="*/ 0 h 504"/>
                      <a:gd name="T6" fmla="*/ 24 w 2736"/>
                      <a:gd name="T7" fmla="*/ 0 h 504"/>
                      <a:gd name="T8" fmla="*/ 24 w 2736"/>
                      <a:gd name="T9" fmla="*/ 1 h 504"/>
                      <a:gd name="T10" fmla="*/ 16 w 2736"/>
                      <a:gd name="T11" fmla="*/ 1 h 504"/>
                      <a:gd name="T12" fmla="*/ 6 w 2736"/>
                      <a:gd name="T13" fmla="*/ 4 h 504"/>
                      <a:gd name="T14" fmla="*/ 0 w 2736"/>
                      <a:gd name="T15" fmla="*/ 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145" name="Freeform 73"/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2 w 1769"/>
                      <a:gd name="T3" fmla="*/ 1 h 791"/>
                      <a:gd name="T4" fmla="*/ 4 w 1769"/>
                      <a:gd name="T5" fmla="*/ 3 h 791"/>
                      <a:gd name="T6" fmla="*/ 5 w 1769"/>
                      <a:gd name="T7" fmla="*/ 6 h 791"/>
                      <a:gd name="T8" fmla="*/ 6 w 1769"/>
                      <a:gd name="T9" fmla="*/ 9 h 791"/>
                      <a:gd name="T10" fmla="*/ 6 w 1769"/>
                      <a:gd name="T11" fmla="*/ 11 h 791"/>
                      <a:gd name="T12" fmla="*/ 5 w 1769"/>
                      <a:gd name="T13" fmla="*/ 9 h 791"/>
                      <a:gd name="T14" fmla="*/ 5 w 1769"/>
                      <a:gd name="T15" fmla="*/ 6 h 791"/>
                      <a:gd name="T16" fmla="*/ 4 w 1769"/>
                      <a:gd name="T17" fmla="*/ 4 h 791"/>
                      <a:gd name="T18" fmla="*/ 2 w 1769"/>
                      <a:gd name="T19" fmla="*/ 2 h 791"/>
                      <a:gd name="T20" fmla="*/ 0 w 1769"/>
                      <a:gd name="T21" fmla="*/ 1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103" name="Group 74"/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2142" name="Freeform 75"/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7 h 504"/>
                      <a:gd name="T2" fmla="*/ 16 w 2736"/>
                      <a:gd name="T3" fmla="*/ 3 h 504"/>
                      <a:gd name="T4" fmla="*/ 33 w 2736"/>
                      <a:gd name="T5" fmla="*/ 0 h 504"/>
                      <a:gd name="T6" fmla="*/ 51 w 2736"/>
                      <a:gd name="T7" fmla="*/ 0 h 504"/>
                      <a:gd name="T8" fmla="*/ 50 w 2736"/>
                      <a:gd name="T9" fmla="*/ 1 h 504"/>
                      <a:gd name="T10" fmla="*/ 33 w 2736"/>
                      <a:gd name="T11" fmla="*/ 1 h 504"/>
                      <a:gd name="T12" fmla="*/ 12 w 2736"/>
                      <a:gd name="T13" fmla="*/ 4 h 504"/>
                      <a:gd name="T14" fmla="*/ 0 w 2736"/>
                      <a:gd name="T15" fmla="*/ 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143" name="Freeform 76"/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3 w 1769"/>
                      <a:gd name="T3" fmla="*/ 1 h 791"/>
                      <a:gd name="T4" fmla="*/ 9 w 1769"/>
                      <a:gd name="T5" fmla="*/ 3 h 791"/>
                      <a:gd name="T6" fmla="*/ 12 w 1769"/>
                      <a:gd name="T7" fmla="*/ 6 h 791"/>
                      <a:gd name="T8" fmla="*/ 13 w 1769"/>
                      <a:gd name="T9" fmla="*/ 9 h 791"/>
                      <a:gd name="T10" fmla="*/ 12 w 1769"/>
                      <a:gd name="T11" fmla="*/ 11 h 791"/>
                      <a:gd name="T12" fmla="*/ 12 w 1769"/>
                      <a:gd name="T13" fmla="*/ 9 h 791"/>
                      <a:gd name="T14" fmla="*/ 10 w 1769"/>
                      <a:gd name="T15" fmla="*/ 6 h 791"/>
                      <a:gd name="T16" fmla="*/ 8 w 1769"/>
                      <a:gd name="T17" fmla="*/ 4 h 791"/>
                      <a:gd name="T18" fmla="*/ 4 w 1769"/>
                      <a:gd name="T19" fmla="*/ 2 h 791"/>
                      <a:gd name="T20" fmla="*/ 0 w 1769"/>
                      <a:gd name="T21" fmla="*/ 1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104" name="Group 77"/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2140" name="Freeform 78"/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7 h 504"/>
                      <a:gd name="T2" fmla="*/ 16 w 2736"/>
                      <a:gd name="T3" fmla="*/ 3 h 504"/>
                      <a:gd name="T4" fmla="*/ 33 w 2736"/>
                      <a:gd name="T5" fmla="*/ 0 h 504"/>
                      <a:gd name="T6" fmla="*/ 51 w 2736"/>
                      <a:gd name="T7" fmla="*/ 0 h 504"/>
                      <a:gd name="T8" fmla="*/ 50 w 2736"/>
                      <a:gd name="T9" fmla="*/ 1 h 504"/>
                      <a:gd name="T10" fmla="*/ 33 w 2736"/>
                      <a:gd name="T11" fmla="*/ 1 h 504"/>
                      <a:gd name="T12" fmla="*/ 12 w 2736"/>
                      <a:gd name="T13" fmla="*/ 4 h 504"/>
                      <a:gd name="T14" fmla="*/ 0 w 2736"/>
                      <a:gd name="T15" fmla="*/ 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141" name="Freeform 79"/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3 w 1769"/>
                      <a:gd name="T3" fmla="*/ 1 h 791"/>
                      <a:gd name="T4" fmla="*/ 9 w 1769"/>
                      <a:gd name="T5" fmla="*/ 3 h 791"/>
                      <a:gd name="T6" fmla="*/ 12 w 1769"/>
                      <a:gd name="T7" fmla="*/ 6 h 791"/>
                      <a:gd name="T8" fmla="*/ 13 w 1769"/>
                      <a:gd name="T9" fmla="*/ 9 h 791"/>
                      <a:gd name="T10" fmla="*/ 12 w 1769"/>
                      <a:gd name="T11" fmla="*/ 11 h 791"/>
                      <a:gd name="T12" fmla="*/ 12 w 1769"/>
                      <a:gd name="T13" fmla="*/ 9 h 791"/>
                      <a:gd name="T14" fmla="*/ 10 w 1769"/>
                      <a:gd name="T15" fmla="*/ 6 h 791"/>
                      <a:gd name="T16" fmla="*/ 8 w 1769"/>
                      <a:gd name="T17" fmla="*/ 4 h 791"/>
                      <a:gd name="T18" fmla="*/ 4 w 1769"/>
                      <a:gd name="T19" fmla="*/ 2 h 791"/>
                      <a:gd name="T20" fmla="*/ 0 w 1769"/>
                      <a:gd name="T21" fmla="*/ 1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sp>
              <p:nvSpPr>
                <p:cNvPr id="2105" name="Freeform 80"/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0 h 504"/>
                    <a:gd name="T2" fmla="*/ 0 w 2736"/>
                    <a:gd name="T3" fmla="*/ 0 h 504"/>
                    <a:gd name="T4" fmla="*/ 0 w 2736"/>
                    <a:gd name="T5" fmla="*/ 0 h 504"/>
                    <a:gd name="T6" fmla="*/ 0 w 2736"/>
                    <a:gd name="T7" fmla="*/ 0 h 504"/>
                    <a:gd name="T8" fmla="*/ 0 w 2736"/>
                    <a:gd name="T9" fmla="*/ 0 h 504"/>
                    <a:gd name="T10" fmla="*/ 0 w 2736"/>
                    <a:gd name="T11" fmla="*/ 0 h 504"/>
                    <a:gd name="T12" fmla="*/ 0 w 2736"/>
                    <a:gd name="T13" fmla="*/ 0 h 504"/>
                    <a:gd name="T14" fmla="*/ 0 w 2736"/>
                    <a:gd name="T15" fmla="*/ 0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106" name="Freeform 81"/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0 w 1769"/>
                    <a:gd name="T1" fmla="*/ 0 h 791"/>
                    <a:gd name="T2" fmla="*/ 0 w 1769"/>
                    <a:gd name="T3" fmla="*/ 0 h 791"/>
                    <a:gd name="T4" fmla="*/ 0 w 1769"/>
                    <a:gd name="T5" fmla="*/ 0 h 791"/>
                    <a:gd name="T6" fmla="*/ 0 w 1769"/>
                    <a:gd name="T7" fmla="*/ 0 h 791"/>
                    <a:gd name="T8" fmla="*/ 0 w 1769"/>
                    <a:gd name="T9" fmla="*/ 0 h 791"/>
                    <a:gd name="T10" fmla="*/ 0 w 1769"/>
                    <a:gd name="T11" fmla="*/ 0 h 791"/>
                    <a:gd name="T12" fmla="*/ 0 w 1769"/>
                    <a:gd name="T13" fmla="*/ 0 h 791"/>
                    <a:gd name="T14" fmla="*/ 0 w 1769"/>
                    <a:gd name="T15" fmla="*/ 0 h 791"/>
                    <a:gd name="T16" fmla="*/ 0 w 1769"/>
                    <a:gd name="T17" fmla="*/ 0 h 791"/>
                    <a:gd name="T18" fmla="*/ 0 w 1769"/>
                    <a:gd name="T19" fmla="*/ 0 h 791"/>
                    <a:gd name="T20" fmla="*/ 0 w 1769"/>
                    <a:gd name="T21" fmla="*/ 0 h 791"/>
                    <a:gd name="T22" fmla="*/ 0 w 1769"/>
                    <a:gd name="T23" fmla="*/ 0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grpSp>
              <p:nvGrpSpPr>
                <p:cNvPr id="2107" name="Group 82"/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2138" name="Freeform 83"/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3 h 504"/>
                      <a:gd name="T2" fmla="*/ 7 w 2736"/>
                      <a:gd name="T3" fmla="*/ 1 h 504"/>
                      <a:gd name="T4" fmla="*/ 16 w 2736"/>
                      <a:gd name="T5" fmla="*/ 0 h 504"/>
                      <a:gd name="T6" fmla="*/ 24 w 2736"/>
                      <a:gd name="T7" fmla="*/ 0 h 504"/>
                      <a:gd name="T8" fmla="*/ 24 w 2736"/>
                      <a:gd name="T9" fmla="*/ 1 h 504"/>
                      <a:gd name="T10" fmla="*/ 16 w 2736"/>
                      <a:gd name="T11" fmla="*/ 1 h 504"/>
                      <a:gd name="T12" fmla="*/ 6 w 2736"/>
                      <a:gd name="T13" fmla="*/ 2 h 504"/>
                      <a:gd name="T14" fmla="*/ 0 w 2736"/>
                      <a:gd name="T15" fmla="*/ 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139" name="Freeform 84"/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2 w 1769"/>
                      <a:gd name="T3" fmla="*/ 0 h 791"/>
                      <a:gd name="T4" fmla="*/ 4 w 1769"/>
                      <a:gd name="T5" fmla="*/ 1 h 791"/>
                      <a:gd name="T6" fmla="*/ 5 w 1769"/>
                      <a:gd name="T7" fmla="*/ 3 h 791"/>
                      <a:gd name="T8" fmla="*/ 6 w 1769"/>
                      <a:gd name="T9" fmla="*/ 4 h 791"/>
                      <a:gd name="T10" fmla="*/ 6 w 1769"/>
                      <a:gd name="T11" fmla="*/ 5 h 791"/>
                      <a:gd name="T12" fmla="*/ 5 w 1769"/>
                      <a:gd name="T13" fmla="*/ 4 h 791"/>
                      <a:gd name="T14" fmla="*/ 5 w 1769"/>
                      <a:gd name="T15" fmla="*/ 3 h 791"/>
                      <a:gd name="T16" fmla="*/ 4 w 1769"/>
                      <a:gd name="T17" fmla="*/ 2 h 791"/>
                      <a:gd name="T18" fmla="*/ 2 w 1769"/>
                      <a:gd name="T19" fmla="*/ 1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108" name="Group 85"/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2136" name="Freeform 86"/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23 h 504"/>
                      <a:gd name="T2" fmla="*/ 11 w 2736"/>
                      <a:gd name="T3" fmla="*/ 8 h 504"/>
                      <a:gd name="T4" fmla="*/ 24 w 2736"/>
                      <a:gd name="T5" fmla="*/ 1 h 504"/>
                      <a:gd name="T6" fmla="*/ 37 w 2736"/>
                      <a:gd name="T7" fmla="*/ 1 h 504"/>
                      <a:gd name="T8" fmla="*/ 37 w 2736"/>
                      <a:gd name="T9" fmla="*/ 5 h 504"/>
                      <a:gd name="T10" fmla="*/ 24 w 2736"/>
                      <a:gd name="T11" fmla="*/ 5 h 504"/>
                      <a:gd name="T12" fmla="*/ 9 w 2736"/>
                      <a:gd name="T13" fmla="*/ 13 h 504"/>
                      <a:gd name="T14" fmla="*/ 0 w 2736"/>
                      <a:gd name="T15" fmla="*/ 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137" name="Freeform 87"/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0 w 1769"/>
                      <a:gd name="T1" fmla="*/ 1 h 791"/>
                      <a:gd name="T2" fmla="*/ 2 w 1769"/>
                      <a:gd name="T3" fmla="*/ 3 h 791"/>
                      <a:gd name="T4" fmla="*/ 6 w 1769"/>
                      <a:gd name="T5" fmla="*/ 9 h 791"/>
                      <a:gd name="T6" fmla="*/ 8 w 1769"/>
                      <a:gd name="T7" fmla="*/ 19 h 791"/>
                      <a:gd name="T8" fmla="*/ 9 w 1769"/>
                      <a:gd name="T9" fmla="*/ 27 h 791"/>
                      <a:gd name="T10" fmla="*/ 9 w 1769"/>
                      <a:gd name="T11" fmla="*/ 34 h 791"/>
                      <a:gd name="T12" fmla="*/ 8 w 1769"/>
                      <a:gd name="T13" fmla="*/ 28 h 791"/>
                      <a:gd name="T14" fmla="*/ 7 w 1769"/>
                      <a:gd name="T15" fmla="*/ 20 h 791"/>
                      <a:gd name="T16" fmla="*/ 6 w 1769"/>
                      <a:gd name="T17" fmla="*/ 13 h 791"/>
                      <a:gd name="T18" fmla="*/ 3 w 1769"/>
                      <a:gd name="T19" fmla="*/ 6 h 791"/>
                      <a:gd name="T20" fmla="*/ 0 w 1769"/>
                      <a:gd name="T21" fmla="*/ 3 h 791"/>
                      <a:gd name="T22" fmla="*/ 0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109" name="Group 88"/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2134" name="Freeform 89"/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5 w 2736"/>
                      <a:gd name="T3" fmla="*/ 0 h 504"/>
                      <a:gd name="T4" fmla="*/ 9 w 2736"/>
                      <a:gd name="T5" fmla="*/ 0 h 504"/>
                      <a:gd name="T6" fmla="*/ 14 w 2736"/>
                      <a:gd name="T7" fmla="*/ 0 h 504"/>
                      <a:gd name="T8" fmla="*/ 14 w 2736"/>
                      <a:gd name="T9" fmla="*/ 0 h 504"/>
                      <a:gd name="T10" fmla="*/ 9 w 2736"/>
                      <a:gd name="T11" fmla="*/ 0 h 504"/>
                      <a:gd name="T12" fmla="*/ 3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135" name="Freeform 90"/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 w 1769"/>
                      <a:gd name="T3" fmla="*/ 0 h 791"/>
                      <a:gd name="T4" fmla="*/ 2 w 1769"/>
                      <a:gd name="T5" fmla="*/ 0 h 791"/>
                      <a:gd name="T6" fmla="*/ 3 w 1769"/>
                      <a:gd name="T7" fmla="*/ 0 h 791"/>
                      <a:gd name="T8" fmla="*/ 3 w 1769"/>
                      <a:gd name="T9" fmla="*/ 0 h 791"/>
                      <a:gd name="T10" fmla="*/ 3 w 1769"/>
                      <a:gd name="T11" fmla="*/ 0 h 791"/>
                      <a:gd name="T12" fmla="*/ 3 w 1769"/>
                      <a:gd name="T13" fmla="*/ 0 h 791"/>
                      <a:gd name="T14" fmla="*/ 3 w 1769"/>
                      <a:gd name="T15" fmla="*/ 0 h 791"/>
                      <a:gd name="T16" fmla="*/ 2 w 1769"/>
                      <a:gd name="T17" fmla="*/ 0 h 791"/>
                      <a:gd name="T18" fmla="*/ 1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110" name="Group 91"/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2132" name="Freeform 92"/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46 h 504"/>
                      <a:gd name="T2" fmla="*/ 86 w 2736"/>
                      <a:gd name="T3" fmla="*/ 15 h 504"/>
                      <a:gd name="T4" fmla="*/ 176 w 2736"/>
                      <a:gd name="T5" fmla="*/ 2 h 504"/>
                      <a:gd name="T6" fmla="*/ 272 w 2736"/>
                      <a:gd name="T7" fmla="*/ 2 h 504"/>
                      <a:gd name="T8" fmla="*/ 270 w 2736"/>
                      <a:gd name="T9" fmla="*/ 9 h 504"/>
                      <a:gd name="T10" fmla="*/ 176 w 2736"/>
                      <a:gd name="T11" fmla="*/ 9 h 504"/>
                      <a:gd name="T12" fmla="*/ 65 w 2736"/>
                      <a:gd name="T13" fmla="*/ 27 h 504"/>
                      <a:gd name="T14" fmla="*/ 0 w 2736"/>
                      <a:gd name="T15" fmla="*/ 46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133" name="Freeform 93"/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9 w 1769"/>
                      <a:gd name="T3" fmla="*/ 6 h 791"/>
                      <a:gd name="T4" fmla="*/ 45 w 1769"/>
                      <a:gd name="T5" fmla="*/ 19 h 791"/>
                      <a:gd name="T6" fmla="*/ 63 w 1769"/>
                      <a:gd name="T7" fmla="*/ 40 h 791"/>
                      <a:gd name="T8" fmla="*/ 68 w 1769"/>
                      <a:gd name="T9" fmla="*/ 56 h 791"/>
                      <a:gd name="T10" fmla="*/ 66 w 1769"/>
                      <a:gd name="T11" fmla="*/ 72 h 791"/>
                      <a:gd name="T12" fmla="*/ 62 w 1769"/>
                      <a:gd name="T13" fmla="*/ 58 h 791"/>
                      <a:gd name="T14" fmla="*/ 54 w 1769"/>
                      <a:gd name="T15" fmla="*/ 42 h 791"/>
                      <a:gd name="T16" fmla="*/ 43 w 1769"/>
                      <a:gd name="T17" fmla="*/ 27 h 791"/>
                      <a:gd name="T18" fmla="*/ 22 w 1769"/>
                      <a:gd name="T19" fmla="*/ 14 h 791"/>
                      <a:gd name="T20" fmla="*/ 0 w 1769"/>
                      <a:gd name="T21" fmla="*/ 7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111" name="Group 94"/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2130" name="Freeform 95"/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46 h 504"/>
                      <a:gd name="T2" fmla="*/ 58 w 2736"/>
                      <a:gd name="T3" fmla="*/ 15 h 504"/>
                      <a:gd name="T4" fmla="*/ 120 w 2736"/>
                      <a:gd name="T5" fmla="*/ 2 h 504"/>
                      <a:gd name="T6" fmla="*/ 184 w 2736"/>
                      <a:gd name="T7" fmla="*/ 2 h 504"/>
                      <a:gd name="T8" fmla="*/ 183 w 2736"/>
                      <a:gd name="T9" fmla="*/ 9 h 504"/>
                      <a:gd name="T10" fmla="*/ 118 w 2736"/>
                      <a:gd name="T11" fmla="*/ 9 h 504"/>
                      <a:gd name="T12" fmla="*/ 44 w 2736"/>
                      <a:gd name="T13" fmla="*/ 27 h 504"/>
                      <a:gd name="T14" fmla="*/ 0 w 2736"/>
                      <a:gd name="T15" fmla="*/ 46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131" name="Freeform 96"/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0 w 1769"/>
                      <a:gd name="T1" fmla="*/ 1 h 791"/>
                      <a:gd name="T2" fmla="*/ 13 w 1769"/>
                      <a:gd name="T3" fmla="*/ 6 h 791"/>
                      <a:gd name="T4" fmla="*/ 30 w 1769"/>
                      <a:gd name="T5" fmla="*/ 19 h 791"/>
                      <a:gd name="T6" fmla="*/ 43 w 1769"/>
                      <a:gd name="T7" fmla="*/ 40 h 791"/>
                      <a:gd name="T8" fmla="*/ 46 w 1769"/>
                      <a:gd name="T9" fmla="*/ 56 h 791"/>
                      <a:gd name="T10" fmla="*/ 45 w 1769"/>
                      <a:gd name="T11" fmla="*/ 72 h 791"/>
                      <a:gd name="T12" fmla="*/ 42 w 1769"/>
                      <a:gd name="T13" fmla="*/ 58 h 791"/>
                      <a:gd name="T14" fmla="*/ 37 w 1769"/>
                      <a:gd name="T15" fmla="*/ 42 h 791"/>
                      <a:gd name="T16" fmla="*/ 30 w 1769"/>
                      <a:gd name="T17" fmla="*/ 27 h 791"/>
                      <a:gd name="T18" fmla="*/ 15 w 1769"/>
                      <a:gd name="T19" fmla="*/ 14 h 791"/>
                      <a:gd name="T20" fmla="*/ 0 w 1769"/>
                      <a:gd name="T21" fmla="*/ 7 h 791"/>
                      <a:gd name="T22" fmla="*/ 0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112" name="Group 97"/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2128" name="Freeform 98"/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39 h 504"/>
                      <a:gd name="T2" fmla="*/ 83 w 2736"/>
                      <a:gd name="T3" fmla="*/ 13 h 504"/>
                      <a:gd name="T4" fmla="*/ 170 w 2736"/>
                      <a:gd name="T5" fmla="*/ 2 h 504"/>
                      <a:gd name="T6" fmla="*/ 261 w 2736"/>
                      <a:gd name="T7" fmla="*/ 2 h 504"/>
                      <a:gd name="T8" fmla="*/ 260 w 2736"/>
                      <a:gd name="T9" fmla="*/ 8 h 504"/>
                      <a:gd name="T10" fmla="*/ 169 w 2736"/>
                      <a:gd name="T11" fmla="*/ 8 h 504"/>
                      <a:gd name="T12" fmla="*/ 63 w 2736"/>
                      <a:gd name="T13" fmla="*/ 22 h 504"/>
                      <a:gd name="T14" fmla="*/ 0 w 2736"/>
                      <a:gd name="T15" fmla="*/ 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129" name="Freeform 99"/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8 w 1769"/>
                      <a:gd name="T3" fmla="*/ 4 h 791"/>
                      <a:gd name="T4" fmla="*/ 44 w 1769"/>
                      <a:gd name="T5" fmla="*/ 16 h 791"/>
                      <a:gd name="T6" fmla="*/ 61 w 1769"/>
                      <a:gd name="T7" fmla="*/ 33 h 791"/>
                      <a:gd name="T8" fmla="*/ 66 w 1769"/>
                      <a:gd name="T9" fmla="*/ 47 h 791"/>
                      <a:gd name="T10" fmla="*/ 63 w 1769"/>
                      <a:gd name="T11" fmla="*/ 60 h 791"/>
                      <a:gd name="T12" fmla="*/ 60 w 1769"/>
                      <a:gd name="T13" fmla="*/ 48 h 791"/>
                      <a:gd name="T14" fmla="*/ 52 w 1769"/>
                      <a:gd name="T15" fmla="*/ 35 h 791"/>
                      <a:gd name="T16" fmla="*/ 42 w 1769"/>
                      <a:gd name="T17" fmla="*/ 23 h 791"/>
                      <a:gd name="T18" fmla="*/ 22 w 1769"/>
                      <a:gd name="T19" fmla="*/ 11 h 791"/>
                      <a:gd name="T20" fmla="*/ 0 w 1769"/>
                      <a:gd name="T21" fmla="*/ 6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113" name="Group 100"/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2126" name="Freeform 101"/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46 h 504"/>
                      <a:gd name="T2" fmla="*/ 86 w 2736"/>
                      <a:gd name="T3" fmla="*/ 15 h 504"/>
                      <a:gd name="T4" fmla="*/ 176 w 2736"/>
                      <a:gd name="T5" fmla="*/ 2 h 504"/>
                      <a:gd name="T6" fmla="*/ 272 w 2736"/>
                      <a:gd name="T7" fmla="*/ 2 h 504"/>
                      <a:gd name="T8" fmla="*/ 270 w 2736"/>
                      <a:gd name="T9" fmla="*/ 9 h 504"/>
                      <a:gd name="T10" fmla="*/ 176 w 2736"/>
                      <a:gd name="T11" fmla="*/ 9 h 504"/>
                      <a:gd name="T12" fmla="*/ 65 w 2736"/>
                      <a:gd name="T13" fmla="*/ 27 h 504"/>
                      <a:gd name="T14" fmla="*/ 0 w 2736"/>
                      <a:gd name="T15" fmla="*/ 46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127" name="Freeform 102"/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9 w 1769"/>
                      <a:gd name="T3" fmla="*/ 6 h 791"/>
                      <a:gd name="T4" fmla="*/ 45 w 1769"/>
                      <a:gd name="T5" fmla="*/ 19 h 791"/>
                      <a:gd name="T6" fmla="*/ 63 w 1769"/>
                      <a:gd name="T7" fmla="*/ 40 h 791"/>
                      <a:gd name="T8" fmla="*/ 68 w 1769"/>
                      <a:gd name="T9" fmla="*/ 56 h 791"/>
                      <a:gd name="T10" fmla="*/ 66 w 1769"/>
                      <a:gd name="T11" fmla="*/ 72 h 791"/>
                      <a:gd name="T12" fmla="*/ 62 w 1769"/>
                      <a:gd name="T13" fmla="*/ 58 h 791"/>
                      <a:gd name="T14" fmla="*/ 54 w 1769"/>
                      <a:gd name="T15" fmla="*/ 42 h 791"/>
                      <a:gd name="T16" fmla="*/ 43 w 1769"/>
                      <a:gd name="T17" fmla="*/ 27 h 791"/>
                      <a:gd name="T18" fmla="*/ 22 w 1769"/>
                      <a:gd name="T19" fmla="*/ 14 h 791"/>
                      <a:gd name="T20" fmla="*/ 0 w 1769"/>
                      <a:gd name="T21" fmla="*/ 7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114" name="Group 103"/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2124" name="Freeform 104"/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37 h 504"/>
                      <a:gd name="T2" fmla="*/ 69 w 2736"/>
                      <a:gd name="T3" fmla="*/ 12 h 504"/>
                      <a:gd name="T4" fmla="*/ 142 w 2736"/>
                      <a:gd name="T5" fmla="*/ 2 h 504"/>
                      <a:gd name="T6" fmla="*/ 218 w 2736"/>
                      <a:gd name="T7" fmla="*/ 2 h 504"/>
                      <a:gd name="T8" fmla="*/ 217 w 2736"/>
                      <a:gd name="T9" fmla="*/ 7 h 504"/>
                      <a:gd name="T10" fmla="*/ 141 w 2736"/>
                      <a:gd name="T11" fmla="*/ 7 h 504"/>
                      <a:gd name="T12" fmla="*/ 52 w 2736"/>
                      <a:gd name="T13" fmla="*/ 21 h 504"/>
                      <a:gd name="T14" fmla="*/ 0 w 2736"/>
                      <a:gd name="T15" fmla="*/ 3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125" name="Freeform 105"/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6 w 1769"/>
                      <a:gd name="T3" fmla="*/ 4 h 791"/>
                      <a:gd name="T4" fmla="*/ 37 w 1769"/>
                      <a:gd name="T5" fmla="*/ 15 h 791"/>
                      <a:gd name="T6" fmla="*/ 51 w 1769"/>
                      <a:gd name="T7" fmla="*/ 31 h 791"/>
                      <a:gd name="T8" fmla="*/ 55 w 1769"/>
                      <a:gd name="T9" fmla="*/ 44 h 791"/>
                      <a:gd name="T10" fmla="*/ 53 w 1769"/>
                      <a:gd name="T11" fmla="*/ 58 h 791"/>
                      <a:gd name="T12" fmla="*/ 50 w 1769"/>
                      <a:gd name="T13" fmla="*/ 46 h 791"/>
                      <a:gd name="T14" fmla="*/ 44 w 1769"/>
                      <a:gd name="T15" fmla="*/ 33 h 791"/>
                      <a:gd name="T16" fmla="*/ 35 w 1769"/>
                      <a:gd name="T17" fmla="*/ 22 h 791"/>
                      <a:gd name="T18" fmla="*/ 19 w 1769"/>
                      <a:gd name="T19" fmla="*/ 11 h 791"/>
                      <a:gd name="T20" fmla="*/ 0 w 1769"/>
                      <a:gd name="T21" fmla="*/ 5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115" name="Group 106"/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2122" name="Freeform 107"/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59 w 2736"/>
                      <a:gd name="T3" fmla="*/ 5 h 504"/>
                      <a:gd name="T4" fmla="*/ 122 w 2736"/>
                      <a:gd name="T5" fmla="*/ 0 h 504"/>
                      <a:gd name="T6" fmla="*/ 188 w 2736"/>
                      <a:gd name="T7" fmla="*/ 0 h 504"/>
                      <a:gd name="T8" fmla="*/ 187 w 2736"/>
                      <a:gd name="T9" fmla="*/ 3 h 504"/>
                      <a:gd name="T10" fmla="*/ 121 w 2736"/>
                      <a:gd name="T11" fmla="*/ 3 h 504"/>
                      <a:gd name="T12" fmla="*/ 45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123" name="Freeform 108"/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3 w 1769"/>
                      <a:gd name="T3" fmla="*/ 1 h 791"/>
                      <a:gd name="T4" fmla="*/ 32 w 1769"/>
                      <a:gd name="T5" fmla="*/ 5 h 791"/>
                      <a:gd name="T6" fmla="*/ 44 w 1769"/>
                      <a:gd name="T7" fmla="*/ 12 h 791"/>
                      <a:gd name="T8" fmla="*/ 48 w 1769"/>
                      <a:gd name="T9" fmla="*/ 17 h 791"/>
                      <a:gd name="T10" fmla="*/ 46 w 1769"/>
                      <a:gd name="T11" fmla="*/ 21 h 791"/>
                      <a:gd name="T12" fmla="*/ 43 w 1769"/>
                      <a:gd name="T13" fmla="*/ 18 h 791"/>
                      <a:gd name="T14" fmla="*/ 37 w 1769"/>
                      <a:gd name="T15" fmla="*/ 13 h 791"/>
                      <a:gd name="T16" fmla="*/ 30 w 1769"/>
                      <a:gd name="T17" fmla="*/ 8 h 791"/>
                      <a:gd name="T18" fmla="*/ 16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116" name="Group 109"/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2120" name="Freeform 110"/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39 w 2736"/>
                      <a:gd name="T3" fmla="*/ 5 h 504"/>
                      <a:gd name="T4" fmla="*/ 80 w 2736"/>
                      <a:gd name="T5" fmla="*/ 0 h 504"/>
                      <a:gd name="T6" fmla="*/ 123 w 2736"/>
                      <a:gd name="T7" fmla="*/ 0 h 504"/>
                      <a:gd name="T8" fmla="*/ 122 w 2736"/>
                      <a:gd name="T9" fmla="*/ 3 h 504"/>
                      <a:gd name="T10" fmla="*/ 79 w 2736"/>
                      <a:gd name="T11" fmla="*/ 3 h 504"/>
                      <a:gd name="T12" fmla="*/ 30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121" name="Freeform 111"/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8 w 1769"/>
                      <a:gd name="T3" fmla="*/ 1 h 791"/>
                      <a:gd name="T4" fmla="*/ 21 w 1769"/>
                      <a:gd name="T5" fmla="*/ 5 h 791"/>
                      <a:gd name="T6" fmla="*/ 29 w 1769"/>
                      <a:gd name="T7" fmla="*/ 12 h 791"/>
                      <a:gd name="T8" fmla="*/ 31 w 1769"/>
                      <a:gd name="T9" fmla="*/ 17 h 791"/>
                      <a:gd name="T10" fmla="*/ 30 w 1769"/>
                      <a:gd name="T11" fmla="*/ 21 h 791"/>
                      <a:gd name="T12" fmla="*/ 28 w 1769"/>
                      <a:gd name="T13" fmla="*/ 18 h 791"/>
                      <a:gd name="T14" fmla="*/ 25 w 1769"/>
                      <a:gd name="T15" fmla="*/ 13 h 791"/>
                      <a:gd name="T16" fmla="*/ 20 w 1769"/>
                      <a:gd name="T17" fmla="*/ 8 h 791"/>
                      <a:gd name="T18" fmla="*/ 10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117" name="Group 112"/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2118" name="Freeform 113"/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4 h 504"/>
                      <a:gd name="T2" fmla="*/ 35 w 2736"/>
                      <a:gd name="T3" fmla="*/ 1 h 504"/>
                      <a:gd name="T4" fmla="*/ 71 w 2736"/>
                      <a:gd name="T5" fmla="*/ 0 h 504"/>
                      <a:gd name="T6" fmla="*/ 110 w 2736"/>
                      <a:gd name="T7" fmla="*/ 0 h 504"/>
                      <a:gd name="T8" fmla="*/ 109 w 2736"/>
                      <a:gd name="T9" fmla="*/ 1 h 504"/>
                      <a:gd name="T10" fmla="*/ 70 w 2736"/>
                      <a:gd name="T11" fmla="*/ 1 h 504"/>
                      <a:gd name="T12" fmla="*/ 26 w 2736"/>
                      <a:gd name="T13" fmla="*/ 2 h 504"/>
                      <a:gd name="T14" fmla="*/ 0 w 2736"/>
                      <a:gd name="T15" fmla="*/ 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119" name="Freeform 114"/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7 w 1769"/>
                      <a:gd name="T3" fmla="*/ 0 h 791"/>
                      <a:gd name="T4" fmla="*/ 18 w 1769"/>
                      <a:gd name="T5" fmla="*/ 1 h 791"/>
                      <a:gd name="T6" fmla="*/ 25 w 1769"/>
                      <a:gd name="T7" fmla="*/ 3 h 791"/>
                      <a:gd name="T8" fmla="*/ 27 w 1769"/>
                      <a:gd name="T9" fmla="*/ 4 h 791"/>
                      <a:gd name="T10" fmla="*/ 27 w 1769"/>
                      <a:gd name="T11" fmla="*/ 6 h 791"/>
                      <a:gd name="T12" fmla="*/ 25 w 1769"/>
                      <a:gd name="T13" fmla="*/ 4 h 791"/>
                      <a:gd name="T14" fmla="*/ 22 w 1769"/>
                      <a:gd name="T15" fmla="*/ 3 h 791"/>
                      <a:gd name="T16" fmla="*/ 17 w 1769"/>
                      <a:gd name="T17" fmla="*/ 2 h 791"/>
                      <a:gd name="T18" fmla="*/ 9 w 1769"/>
                      <a:gd name="T19" fmla="*/ 1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  <p:sp>
            <p:nvSpPr>
              <p:cNvPr id="2062" name="Freeform 115"/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1 h 2368"/>
                  <a:gd name="T22" fmla="*/ 0 w 776"/>
                  <a:gd name="T23" fmla="*/ 1 h 2368"/>
                  <a:gd name="T24" fmla="*/ 0 w 776"/>
                  <a:gd name="T25" fmla="*/ 1 h 2368"/>
                  <a:gd name="T26" fmla="*/ 0 w 776"/>
                  <a:gd name="T27" fmla="*/ 1 h 2368"/>
                  <a:gd name="T28" fmla="*/ 0 w 776"/>
                  <a:gd name="T29" fmla="*/ 1 h 2368"/>
                  <a:gd name="T30" fmla="*/ 1 w 776"/>
                  <a:gd name="T31" fmla="*/ 1 h 2368"/>
                  <a:gd name="T32" fmla="*/ 0 w 776"/>
                  <a:gd name="T33" fmla="*/ 1 h 2368"/>
                  <a:gd name="T34" fmla="*/ 1 w 776"/>
                  <a:gd name="T35" fmla="*/ 1 h 2368"/>
                  <a:gd name="T36" fmla="*/ 0 w 776"/>
                  <a:gd name="T37" fmla="*/ 1 h 2368"/>
                  <a:gd name="T38" fmla="*/ 1 w 776"/>
                  <a:gd name="T39" fmla="*/ 2 h 2368"/>
                  <a:gd name="T40" fmla="*/ 1 w 776"/>
                  <a:gd name="T41" fmla="*/ 2 h 2368"/>
                  <a:gd name="T42" fmla="*/ 1 w 776"/>
                  <a:gd name="T43" fmla="*/ 2 h 2368"/>
                  <a:gd name="T44" fmla="*/ 1 w 776"/>
                  <a:gd name="T45" fmla="*/ 2 h 2368"/>
                  <a:gd name="T46" fmla="*/ 1 w 776"/>
                  <a:gd name="T47" fmla="*/ 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63" name="Arc 116"/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T0" fmla="*/ 0 w 21600"/>
                  <a:gd name="T1" fmla="*/ 0 h 21602"/>
                  <a:gd name="T2" fmla="*/ 0 w 21600"/>
                  <a:gd name="T3" fmla="*/ 0 h 21602"/>
                  <a:gd name="T4" fmla="*/ 0 w 21600"/>
                  <a:gd name="T5" fmla="*/ 0 h 216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64" name="Arc 117"/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0 w 36729"/>
                  <a:gd name="T1" fmla="*/ 0 h 21600"/>
                  <a:gd name="T2" fmla="*/ 0 w 36729"/>
                  <a:gd name="T3" fmla="*/ 0 h 21600"/>
                  <a:gd name="T4" fmla="*/ 0 w 36729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65" name="Arc 118"/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T0" fmla="*/ 0 w 28940"/>
                  <a:gd name="T1" fmla="*/ 0 h 22305"/>
                  <a:gd name="T2" fmla="*/ 0 w 28940"/>
                  <a:gd name="T3" fmla="*/ 0 h 22305"/>
                  <a:gd name="T4" fmla="*/ 0 w 28940"/>
                  <a:gd name="T5" fmla="*/ 0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66" name="Arc 119"/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T0" fmla="*/ 0 w 30473"/>
                  <a:gd name="T1" fmla="*/ 0 h 22305"/>
                  <a:gd name="T2" fmla="*/ 0 w 30473"/>
                  <a:gd name="T3" fmla="*/ 0 h 22305"/>
                  <a:gd name="T4" fmla="*/ 0 w 30473"/>
                  <a:gd name="T5" fmla="*/ 0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67" name="Arc 120"/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0 h 22305"/>
                  <a:gd name="T2" fmla="*/ 0 w 34455"/>
                  <a:gd name="T3" fmla="*/ 0 h 22305"/>
                  <a:gd name="T4" fmla="*/ 0 w 34455"/>
                  <a:gd name="T5" fmla="*/ 0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68" name="Arc 121"/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0 h 22305"/>
                  <a:gd name="T2" fmla="*/ 0 w 34812"/>
                  <a:gd name="T3" fmla="*/ 0 h 22305"/>
                  <a:gd name="T4" fmla="*/ 0 w 34812"/>
                  <a:gd name="T5" fmla="*/ 0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69" name="Arc 122"/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T0" fmla="*/ 0 w 34812"/>
                  <a:gd name="T1" fmla="*/ 0 h 22305"/>
                  <a:gd name="T2" fmla="*/ 0 w 34812"/>
                  <a:gd name="T3" fmla="*/ 0 h 22305"/>
                  <a:gd name="T4" fmla="*/ 0 w 34812"/>
                  <a:gd name="T5" fmla="*/ 0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70" name="Arc 123"/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T0" fmla="*/ 0 w 34812"/>
                  <a:gd name="T1" fmla="*/ 0 h 22305"/>
                  <a:gd name="T2" fmla="*/ 0 w 34812"/>
                  <a:gd name="T3" fmla="*/ 0 h 22305"/>
                  <a:gd name="T4" fmla="*/ 0 w 34812"/>
                  <a:gd name="T5" fmla="*/ 0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71" name="Freeform 124"/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1 h 2368"/>
                  <a:gd name="T22" fmla="*/ 0 w 776"/>
                  <a:gd name="T23" fmla="*/ 1 h 2368"/>
                  <a:gd name="T24" fmla="*/ 0 w 776"/>
                  <a:gd name="T25" fmla="*/ 1 h 2368"/>
                  <a:gd name="T26" fmla="*/ 0 w 776"/>
                  <a:gd name="T27" fmla="*/ 1 h 2368"/>
                  <a:gd name="T28" fmla="*/ 0 w 776"/>
                  <a:gd name="T29" fmla="*/ 1 h 2368"/>
                  <a:gd name="T30" fmla="*/ 1 w 776"/>
                  <a:gd name="T31" fmla="*/ 1 h 2368"/>
                  <a:gd name="T32" fmla="*/ 0 w 776"/>
                  <a:gd name="T33" fmla="*/ 1 h 2368"/>
                  <a:gd name="T34" fmla="*/ 1 w 776"/>
                  <a:gd name="T35" fmla="*/ 1 h 2368"/>
                  <a:gd name="T36" fmla="*/ 0 w 776"/>
                  <a:gd name="T37" fmla="*/ 1 h 2368"/>
                  <a:gd name="T38" fmla="*/ 1 w 776"/>
                  <a:gd name="T39" fmla="*/ 2 h 2368"/>
                  <a:gd name="T40" fmla="*/ 1 w 776"/>
                  <a:gd name="T41" fmla="*/ 2 h 2368"/>
                  <a:gd name="T42" fmla="*/ 1 w 776"/>
                  <a:gd name="T43" fmla="*/ 2 h 2368"/>
                  <a:gd name="T44" fmla="*/ 1 w 776"/>
                  <a:gd name="T45" fmla="*/ 2 h 2368"/>
                  <a:gd name="T46" fmla="*/ 1 w 776"/>
                  <a:gd name="T47" fmla="*/ 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72" name="Freeform 125"/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73" name="Arc 126"/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0 h 22305"/>
                  <a:gd name="T2" fmla="*/ 0 w 36830"/>
                  <a:gd name="T3" fmla="*/ 0 h 22305"/>
                  <a:gd name="T4" fmla="*/ 0 w 36830"/>
                  <a:gd name="T5" fmla="*/ 0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74" name="Arc 127"/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T0" fmla="*/ 0 w 31881"/>
                  <a:gd name="T1" fmla="*/ 0 h 21600"/>
                  <a:gd name="T2" fmla="*/ 0 w 31881"/>
                  <a:gd name="T3" fmla="*/ 0 h 21600"/>
                  <a:gd name="T4" fmla="*/ 0 w 31881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75" name="Arc 128"/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T0" fmla="*/ 0 w 31146"/>
                  <a:gd name="T1" fmla="*/ 0 h 21600"/>
                  <a:gd name="T2" fmla="*/ 0 w 31146"/>
                  <a:gd name="T3" fmla="*/ 0 h 21600"/>
                  <a:gd name="T4" fmla="*/ 0 w 31146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76" name="Freeform 129"/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0 h 2368"/>
                  <a:gd name="T2" fmla="*/ 12 w 776"/>
                  <a:gd name="T3" fmla="*/ 0 h 2368"/>
                  <a:gd name="T4" fmla="*/ 5 w 776"/>
                  <a:gd name="T5" fmla="*/ 0 h 2368"/>
                  <a:gd name="T6" fmla="*/ 16 w 776"/>
                  <a:gd name="T7" fmla="*/ 0 h 2368"/>
                  <a:gd name="T8" fmla="*/ 10 w 776"/>
                  <a:gd name="T9" fmla="*/ 0 h 2368"/>
                  <a:gd name="T10" fmla="*/ 19 w 776"/>
                  <a:gd name="T11" fmla="*/ 1 h 2368"/>
                  <a:gd name="T12" fmla="*/ 14 w 776"/>
                  <a:gd name="T13" fmla="*/ 1 h 2368"/>
                  <a:gd name="T14" fmla="*/ 24 w 776"/>
                  <a:gd name="T15" fmla="*/ 1 h 2368"/>
                  <a:gd name="T16" fmla="*/ 19 w 776"/>
                  <a:gd name="T17" fmla="*/ 1 h 2368"/>
                  <a:gd name="T18" fmla="*/ 26 w 776"/>
                  <a:gd name="T19" fmla="*/ 1 h 2368"/>
                  <a:gd name="T20" fmla="*/ 24 w 776"/>
                  <a:gd name="T21" fmla="*/ 1 h 2368"/>
                  <a:gd name="T22" fmla="*/ 28 w 776"/>
                  <a:gd name="T23" fmla="*/ 1 h 2368"/>
                  <a:gd name="T24" fmla="*/ 28 w 776"/>
                  <a:gd name="T25" fmla="*/ 1 h 2368"/>
                  <a:gd name="T26" fmla="*/ 33 w 776"/>
                  <a:gd name="T27" fmla="*/ 1 h 2368"/>
                  <a:gd name="T28" fmla="*/ 31 w 776"/>
                  <a:gd name="T29" fmla="*/ 1 h 2368"/>
                  <a:gd name="T30" fmla="*/ 36 w 776"/>
                  <a:gd name="T31" fmla="*/ 1 h 2368"/>
                  <a:gd name="T32" fmla="*/ 33 w 776"/>
                  <a:gd name="T33" fmla="*/ 2 h 2368"/>
                  <a:gd name="T34" fmla="*/ 36 w 776"/>
                  <a:gd name="T35" fmla="*/ 2 h 2368"/>
                  <a:gd name="T36" fmla="*/ 33 w 776"/>
                  <a:gd name="T37" fmla="*/ 2 h 2368"/>
                  <a:gd name="T38" fmla="*/ 38 w 776"/>
                  <a:gd name="T39" fmla="*/ 2 h 2368"/>
                  <a:gd name="T40" fmla="*/ 36 w 776"/>
                  <a:gd name="T41" fmla="*/ 2 h 2368"/>
                  <a:gd name="T42" fmla="*/ 38 w 776"/>
                  <a:gd name="T43" fmla="*/ 2 h 2368"/>
                  <a:gd name="T44" fmla="*/ 36 w 776"/>
                  <a:gd name="T45" fmla="*/ 2 h 2368"/>
                  <a:gd name="T46" fmla="*/ 38 w 776"/>
                  <a:gd name="T47" fmla="*/ 3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77" name="Freeform 130"/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0 h 2368"/>
                  <a:gd name="T2" fmla="*/ 1 w 776"/>
                  <a:gd name="T3" fmla="*/ 0 h 2368"/>
                  <a:gd name="T4" fmla="*/ 0 w 776"/>
                  <a:gd name="T5" fmla="*/ 0 h 2368"/>
                  <a:gd name="T6" fmla="*/ 2 w 776"/>
                  <a:gd name="T7" fmla="*/ 0 h 2368"/>
                  <a:gd name="T8" fmla="*/ 1 w 776"/>
                  <a:gd name="T9" fmla="*/ 0 h 2368"/>
                  <a:gd name="T10" fmla="*/ 2 w 776"/>
                  <a:gd name="T11" fmla="*/ 1 h 2368"/>
                  <a:gd name="T12" fmla="*/ 2 w 776"/>
                  <a:gd name="T13" fmla="*/ 1 h 2368"/>
                  <a:gd name="T14" fmla="*/ 2 w 776"/>
                  <a:gd name="T15" fmla="*/ 1 h 2368"/>
                  <a:gd name="T16" fmla="*/ 2 w 776"/>
                  <a:gd name="T17" fmla="*/ 1 h 2368"/>
                  <a:gd name="T18" fmla="*/ 3 w 776"/>
                  <a:gd name="T19" fmla="*/ 1 h 2368"/>
                  <a:gd name="T20" fmla="*/ 2 w 776"/>
                  <a:gd name="T21" fmla="*/ 1 h 2368"/>
                  <a:gd name="T22" fmla="*/ 3 w 776"/>
                  <a:gd name="T23" fmla="*/ 1 h 2368"/>
                  <a:gd name="T24" fmla="*/ 3 w 776"/>
                  <a:gd name="T25" fmla="*/ 1 h 2368"/>
                  <a:gd name="T26" fmla="*/ 4 w 776"/>
                  <a:gd name="T27" fmla="*/ 1 h 2368"/>
                  <a:gd name="T28" fmla="*/ 3 w 776"/>
                  <a:gd name="T29" fmla="*/ 1 h 2368"/>
                  <a:gd name="T30" fmla="*/ 4 w 776"/>
                  <a:gd name="T31" fmla="*/ 1 h 2368"/>
                  <a:gd name="T32" fmla="*/ 4 w 776"/>
                  <a:gd name="T33" fmla="*/ 2 h 2368"/>
                  <a:gd name="T34" fmla="*/ 4 w 776"/>
                  <a:gd name="T35" fmla="*/ 2 h 2368"/>
                  <a:gd name="T36" fmla="*/ 4 w 776"/>
                  <a:gd name="T37" fmla="*/ 2 h 2368"/>
                  <a:gd name="T38" fmla="*/ 4 w 776"/>
                  <a:gd name="T39" fmla="*/ 2 h 2368"/>
                  <a:gd name="T40" fmla="*/ 4 w 776"/>
                  <a:gd name="T41" fmla="*/ 2 h 2368"/>
                  <a:gd name="T42" fmla="*/ 4 w 776"/>
                  <a:gd name="T43" fmla="*/ 2 h 2368"/>
                  <a:gd name="T44" fmla="*/ 4 w 776"/>
                  <a:gd name="T45" fmla="*/ 2 h 2368"/>
                  <a:gd name="T46" fmla="*/ 4 w 776"/>
                  <a:gd name="T47" fmla="*/ 3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78" name="Freeform 131"/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1 h 2368"/>
                  <a:gd name="T12" fmla="*/ 0 w 776"/>
                  <a:gd name="T13" fmla="*/ 1 h 2368"/>
                  <a:gd name="T14" fmla="*/ 0 w 776"/>
                  <a:gd name="T15" fmla="*/ 1 h 2368"/>
                  <a:gd name="T16" fmla="*/ 0 w 776"/>
                  <a:gd name="T17" fmla="*/ 1 h 2368"/>
                  <a:gd name="T18" fmla="*/ 0 w 776"/>
                  <a:gd name="T19" fmla="*/ 1 h 2368"/>
                  <a:gd name="T20" fmla="*/ 0 w 776"/>
                  <a:gd name="T21" fmla="*/ 1 h 2368"/>
                  <a:gd name="T22" fmla="*/ 0 w 776"/>
                  <a:gd name="T23" fmla="*/ 1 h 2368"/>
                  <a:gd name="T24" fmla="*/ 0 w 776"/>
                  <a:gd name="T25" fmla="*/ 1 h 2368"/>
                  <a:gd name="T26" fmla="*/ 0 w 776"/>
                  <a:gd name="T27" fmla="*/ 1 h 2368"/>
                  <a:gd name="T28" fmla="*/ 0 w 776"/>
                  <a:gd name="T29" fmla="*/ 1 h 2368"/>
                  <a:gd name="T30" fmla="*/ 0 w 776"/>
                  <a:gd name="T31" fmla="*/ 1 h 2368"/>
                  <a:gd name="T32" fmla="*/ 0 w 776"/>
                  <a:gd name="T33" fmla="*/ 2 h 2368"/>
                  <a:gd name="T34" fmla="*/ 0 w 776"/>
                  <a:gd name="T35" fmla="*/ 2 h 2368"/>
                  <a:gd name="T36" fmla="*/ 0 w 776"/>
                  <a:gd name="T37" fmla="*/ 2 h 2368"/>
                  <a:gd name="T38" fmla="*/ 0 w 776"/>
                  <a:gd name="T39" fmla="*/ 2 h 2368"/>
                  <a:gd name="T40" fmla="*/ 0 w 776"/>
                  <a:gd name="T41" fmla="*/ 2 h 2368"/>
                  <a:gd name="T42" fmla="*/ 0 w 776"/>
                  <a:gd name="T43" fmla="*/ 2 h 2368"/>
                  <a:gd name="T44" fmla="*/ 0 w 776"/>
                  <a:gd name="T45" fmla="*/ 2 h 2368"/>
                  <a:gd name="T46" fmla="*/ 0 w 776"/>
                  <a:gd name="T47" fmla="*/ 3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79" name="Freeform 132"/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0 h 2368"/>
                  <a:gd name="T2" fmla="*/ 8 w 776"/>
                  <a:gd name="T3" fmla="*/ 0 h 2368"/>
                  <a:gd name="T4" fmla="*/ 4 w 776"/>
                  <a:gd name="T5" fmla="*/ 0 h 2368"/>
                  <a:gd name="T6" fmla="*/ 11 w 776"/>
                  <a:gd name="T7" fmla="*/ 0 h 2368"/>
                  <a:gd name="T8" fmla="*/ 7 w 776"/>
                  <a:gd name="T9" fmla="*/ 1 h 2368"/>
                  <a:gd name="T10" fmla="*/ 13 w 776"/>
                  <a:gd name="T11" fmla="*/ 1 h 2368"/>
                  <a:gd name="T12" fmla="*/ 10 w 776"/>
                  <a:gd name="T13" fmla="*/ 1 h 2368"/>
                  <a:gd name="T14" fmla="*/ 16 w 776"/>
                  <a:gd name="T15" fmla="*/ 1 h 2368"/>
                  <a:gd name="T16" fmla="*/ 13 w 776"/>
                  <a:gd name="T17" fmla="*/ 1 h 2368"/>
                  <a:gd name="T18" fmla="*/ 18 w 776"/>
                  <a:gd name="T19" fmla="*/ 1 h 2368"/>
                  <a:gd name="T20" fmla="*/ 16 w 776"/>
                  <a:gd name="T21" fmla="*/ 1 h 2368"/>
                  <a:gd name="T22" fmla="*/ 20 w 776"/>
                  <a:gd name="T23" fmla="*/ 1 h 2368"/>
                  <a:gd name="T24" fmla="*/ 20 w 776"/>
                  <a:gd name="T25" fmla="*/ 1 h 2368"/>
                  <a:gd name="T26" fmla="*/ 23 w 776"/>
                  <a:gd name="T27" fmla="*/ 1 h 2368"/>
                  <a:gd name="T28" fmla="*/ 21 w 776"/>
                  <a:gd name="T29" fmla="*/ 2 h 2368"/>
                  <a:gd name="T30" fmla="*/ 24 w 776"/>
                  <a:gd name="T31" fmla="*/ 2 h 2368"/>
                  <a:gd name="T32" fmla="*/ 23 w 776"/>
                  <a:gd name="T33" fmla="*/ 2 h 2368"/>
                  <a:gd name="T34" fmla="*/ 24 w 776"/>
                  <a:gd name="T35" fmla="*/ 2 h 2368"/>
                  <a:gd name="T36" fmla="*/ 23 w 776"/>
                  <a:gd name="T37" fmla="*/ 2 h 2368"/>
                  <a:gd name="T38" fmla="*/ 26 w 776"/>
                  <a:gd name="T39" fmla="*/ 2 h 2368"/>
                  <a:gd name="T40" fmla="*/ 24 w 776"/>
                  <a:gd name="T41" fmla="*/ 3 h 2368"/>
                  <a:gd name="T42" fmla="*/ 26 w 776"/>
                  <a:gd name="T43" fmla="*/ 3 h 2368"/>
                  <a:gd name="T44" fmla="*/ 24 w 776"/>
                  <a:gd name="T45" fmla="*/ 3 h 2368"/>
                  <a:gd name="T46" fmla="*/ 26 w 776"/>
                  <a:gd name="T47" fmla="*/ 3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80" name="Freeform 133"/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0 h 2368"/>
                  <a:gd name="T2" fmla="*/ 64 w 776"/>
                  <a:gd name="T3" fmla="*/ 0 h 2368"/>
                  <a:gd name="T4" fmla="*/ 26 w 776"/>
                  <a:gd name="T5" fmla="*/ 0 h 2368"/>
                  <a:gd name="T6" fmla="*/ 90 w 776"/>
                  <a:gd name="T7" fmla="*/ 0 h 2368"/>
                  <a:gd name="T8" fmla="*/ 51 w 776"/>
                  <a:gd name="T9" fmla="*/ 0 h 2368"/>
                  <a:gd name="T10" fmla="*/ 102 w 776"/>
                  <a:gd name="T11" fmla="*/ 0 h 2368"/>
                  <a:gd name="T12" fmla="*/ 77 w 776"/>
                  <a:gd name="T13" fmla="*/ 0 h 2368"/>
                  <a:gd name="T14" fmla="*/ 127 w 776"/>
                  <a:gd name="T15" fmla="*/ 0 h 2368"/>
                  <a:gd name="T16" fmla="*/ 102 w 776"/>
                  <a:gd name="T17" fmla="*/ 0 h 2368"/>
                  <a:gd name="T18" fmla="*/ 140 w 776"/>
                  <a:gd name="T19" fmla="*/ 0 h 2368"/>
                  <a:gd name="T20" fmla="*/ 127 w 776"/>
                  <a:gd name="T21" fmla="*/ 0 h 2368"/>
                  <a:gd name="T22" fmla="*/ 153 w 776"/>
                  <a:gd name="T23" fmla="*/ 0 h 2368"/>
                  <a:gd name="T24" fmla="*/ 153 w 776"/>
                  <a:gd name="T25" fmla="*/ 0 h 2368"/>
                  <a:gd name="T26" fmla="*/ 178 w 776"/>
                  <a:gd name="T27" fmla="*/ 0 h 2368"/>
                  <a:gd name="T28" fmla="*/ 165 w 776"/>
                  <a:gd name="T29" fmla="*/ 0 h 2368"/>
                  <a:gd name="T30" fmla="*/ 190 w 776"/>
                  <a:gd name="T31" fmla="*/ 0 h 2368"/>
                  <a:gd name="T32" fmla="*/ 178 w 776"/>
                  <a:gd name="T33" fmla="*/ 0 h 2368"/>
                  <a:gd name="T34" fmla="*/ 190 w 776"/>
                  <a:gd name="T35" fmla="*/ 0 h 2368"/>
                  <a:gd name="T36" fmla="*/ 178 w 776"/>
                  <a:gd name="T37" fmla="*/ 0 h 2368"/>
                  <a:gd name="T38" fmla="*/ 204 w 776"/>
                  <a:gd name="T39" fmla="*/ 0 h 2368"/>
                  <a:gd name="T40" fmla="*/ 190 w 776"/>
                  <a:gd name="T41" fmla="*/ 0 h 2368"/>
                  <a:gd name="T42" fmla="*/ 204 w 776"/>
                  <a:gd name="T43" fmla="*/ 0 h 2368"/>
                  <a:gd name="T44" fmla="*/ 190 w 776"/>
                  <a:gd name="T45" fmla="*/ 0 h 2368"/>
                  <a:gd name="T46" fmla="*/ 204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81" name="Freeform 134"/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0 h 2368"/>
                  <a:gd name="T2" fmla="*/ 1 w 776"/>
                  <a:gd name="T3" fmla="*/ 0 h 2368"/>
                  <a:gd name="T4" fmla="*/ 0 w 776"/>
                  <a:gd name="T5" fmla="*/ 0 h 2368"/>
                  <a:gd name="T6" fmla="*/ 1 w 776"/>
                  <a:gd name="T7" fmla="*/ 0 h 2368"/>
                  <a:gd name="T8" fmla="*/ 1 w 776"/>
                  <a:gd name="T9" fmla="*/ 0 h 2368"/>
                  <a:gd name="T10" fmla="*/ 2 w 776"/>
                  <a:gd name="T11" fmla="*/ 0 h 2368"/>
                  <a:gd name="T12" fmla="*/ 1 w 776"/>
                  <a:gd name="T13" fmla="*/ 0 h 2368"/>
                  <a:gd name="T14" fmla="*/ 2 w 776"/>
                  <a:gd name="T15" fmla="*/ 0 h 2368"/>
                  <a:gd name="T16" fmla="*/ 2 w 776"/>
                  <a:gd name="T17" fmla="*/ 0 h 2368"/>
                  <a:gd name="T18" fmla="*/ 2 w 776"/>
                  <a:gd name="T19" fmla="*/ 0 h 2368"/>
                  <a:gd name="T20" fmla="*/ 2 w 776"/>
                  <a:gd name="T21" fmla="*/ 0 h 2368"/>
                  <a:gd name="T22" fmla="*/ 2 w 776"/>
                  <a:gd name="T23" fmla="*/ 1 h 2368"/>
                  <a:gd name="T24" fmla="*/ 2 w 776"/>
                  <a:gd name="T25" fmla="*/ 1 h 2368"/>
                  <a:gd name="T26" fmla="*/ 3 w 776"/>
                  <a:gd name="T27" fmla="*/ 1 h 2368"/>
                  <a:gd name="T28" fmla="*/ 3 w 776"/>
                  <a:gd name="T29" fmla="*/ 1 h 2368"/>
                  <a:gd name="T30" fmla="*/ 3 w 776"/>
                  <a:gd name="T31" fmla="*/ 1 h 2368"/>
                  <a:gd name="T32" fmla="*/ 3 w 776"/>
                  <a:gd name="T33" fmla="*/ 1 h 2368"/>
                  <a:gd name="T34" fmla="*/ 3 w 776"/>
                  <a:gd name="T35" fmla="*/ 1 h 2368"/>
                  <a:gd name="T36" fmla="*/ 3 w 776"/>
                  <a:gd name="T37" fmla="*/ 1 h 2368"/>
                  <a:gd name="T38" fmla="*/ 3 w 776"/>
                  <a:gd name="T39" fmla="*/ 1 h 2368"/>
                  <a:gd name="T40" fmla="*/ 3 w 776"/>
                  <a:gd name="T41" fmla="*/ 1 h 2368"/>
                  <a:gd name="T42" fmla="*/ 3 w 776"/>
                  <a:gd name="T43" fmla="*/ 2 h 2368"/>
                  <a:gd name="T44" fmla="*/ 3 w 776"/>
                  <a:gd name="T45" fmla="*/ 2 h 2368"/>
                  <a:gd name="T46" fmla="*/ 3 w 776"/>
                  <a:gd name="T47" fmla="*/ 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82" name="Freeform 135"/>
              <p:cNvSpPr>
                <a:spLocks/>
              </p:cNvSpPr>
              <p:nvPr/>
            </p:nvSpPr>
            <p:spPr bwMode="hidden">
              <a:xfrm rot="-1346631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83" name="Freeform 136"/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2051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1625"/>
            <a:ext cx="7772400" cy="146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2" name="Rectangle 1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20971" name="Rectangle 1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i="0" u="none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0972" name="Rectangle 1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 i="0" u="none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0973" name="Rectangle 1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i="0" u="none">
                <a:latin typeface="+mn-lt"/>
              </a:defRPr>
            </a:lvl1pPr>
          </a:lstStyle>
          <a:p>
            <a:pPr>
              <a:defRPr/>
            </a:pPr>
            <a:fld id="{8F01838E-D077-414D-BABB-2702BD946E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98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−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sz="9600" smtClean="0">
                <a:latin typeface="Monotype Corsiva" pitchFamily="66" charset="0"/>
              </a:rPr>
              <a:t>Великие</a:t>
            </a:r>
            <a:r>
              <a:rPr lang="ru-RU" sz="1800" smtClean="0">
                <a:latin typeface="Monotype Corsiva" pitchFamily="66" charset="0"/>
              </a:rPr>
              <a:t>      </a:t>
            </a:r>
            <a:r>
              <a:rPr lang="ru-RU" sz="9600" smtClean="0">
                <a:latin typeface="Monotype Corsiva" pitchFamily="66" charset="0"/>
              </a:rPr>
              <a:t>русские писатели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144000" y="3933825"/>
            <a:ext cx="6400800" cy="175260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3315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3995738" y="765175"/>
            <a:ext cx="4038600" cy="4525963"/>
          </a:xfrm>
        </p:spPr>
        <p:txBody>
          <a:bodyPr/>
          <a:lstStyle/>
          <a:p>
            <a:pPr eaLnBrk="1" hangingPunct="1"/>
            <a:endParaRPr lang="ru-RU" sz="2800" smtClean="0">
              <a:latin typeface="Monotype Corsiva" pitchFamily="66" charset="0"/>
            </a:endParaRPr>
          </a:p>
          <a:p>
            <a:pPr eaLnBrk="1" hangingPunct="1">
              <a:buFontTx/>
              <a:buNone/>
            </a:pPr>
            <a:r>
              <a:rPr lang="ru-RU" sz="5400" smtClean="0">
                <a:latin typeface="Monotype Corsiva" pitchFamily="66" charset="0"/>
              </a:rPr>
              <a:t>   Иван Андреевич Крылов</a:t>
            </a:r>
          </a:p>
          <a:p>
            <a:pPr eaLnBrk="1" hangingPunct="1"/>
            <a:endParaRPr lang="ru-RU" sz="5400" smtClean="0">
              <a:latin typeface="Monotype Corsiva" pitchFamily="66" charset="0"/>
            </a:endParaRPr>
          </a:p>
        </p:txBody>
      </p:sp>
      <p:pic>
        <p:nvPicPr>
          <p:cNvPr id="13316" name="Picture 7" descr="photo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95288" y="476250"/>
            <a:ext cx="3521075" cy="3924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11188" y="1412875"/>
            <a:ext cx="8229600" cy="4525963"/>
          </a:xfrm>
        </p:spPr>
        <p:txBody>
          <a:bodyPr/>
          <a:lstStyle/>
          <a:p>
            <a:pPr eaLnBrk="1" hangingPunct="1"/>
            <a:r>
              <a:rPr lang="ru-RU" sz="3600" smtClean="0"/>
              <a:t>Многие рассказы этого писателя вошли в его же книгу </a:t>
            </a:r>
            <a:r>
              <a:rPr lang="en-US" sz="3600" smtClean="0"/>
              <a:t>“ </a:t>
            </a:r>
            <a:r>
              <a:rPr lang="ru-RU" sz="3600" smtClean="0"/>
              <a:t>Азбука</a:t>
            </a:r>
            <a:r>
              <a:rPr lang="en-US" sz="3600" smtClean="0"/>
              <a:t>”.</a:t>
            </a:r>
            <a:endParaRPr lang="ru-RU" sz="36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 descr="tilstoi_ln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339975" y="260350"/>
            <a:ext cx="4392613" cy="58515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6387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3635375" y="1628775"/>
            <a:ext cx="5051425" cy="449738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5400" smtClean="0">
                <a:latin typeface="Monotype Corsiva" pitchFamily="66" charset="0"/>
              </a:rPr>
              <a:t>   Лев     Николаевич Толстой</a:t>
            </a:r>
          </a:p>
        </p:txBody>
      </p:sp>
      <p:pic>
        <p:nvPicPr>
          <p:cNvPr id="16388" name="Picture 7" descr="tilstoi_ln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8313" y="692150"/>
            <a:ext cx="3167062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sz="3600" smtClean="0"/>
              <a:t>Кому из этих писателей в нашем городе поставлены замечательные памятники?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8435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5435600" y="1600200"/>
            <a:ext cx="3251200" cy="4525963"/>
          </a:xfrm>
        </p:spPr>
        <p:txBody>
          <a:bodyPr/>
          <a:lstStyle/>
          <a:p>
            <a:pPr eaLnBrk="1" hangingPunct="1"/>
            <a:endParaRPr lang="ru-RU" sz="3600" smtClean="0"/>
          </a:p>
          <a:p>
            <a:pPr eaLnBrk="1" hangingPunct="1"/>
            <a:endParaRPr lang="ru-RU" sz="3600" smtClean="0"/>
          </a:p>
        </p:txBody>
      </p:sp>
      <p:pic>
        <p:nvPicPr>
          <p:cNvPr id="18436" name="Picture 7" descr="памятник крылову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lum contrast="3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68538" y="260350"/>
            <a:ext cx="4751387" cy="6337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Памятник  И.К.Крылову скульптора  П.К.Клодта</a:t>
            </a:r>
          </a:p>
          <a:p>
            <a:pPr eaLnBrk="1" hangingPunct="1"/>
            <a:endParaRPr lang="ru-RU" smtClean="0"/>
          </a:p>
        </p:txBody>
      </p:sp>
      <p:pic>
        <p:nvPicPr>
          <p:cNvPr id="19460" name="Picture 6" descr="памятник крылову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lum contrast="3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8313" y="260350"/>
            <a:ext cx="3319462" cy="44973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5" descr="памятник пушкину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24075" y="404813"/>
            <a:ext cx="4775200" cy="6048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1507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ru-RU" sz="3600" smtClean="0"/>
              <a:t>Памятник А.С.Пушкину скульптора М.К.Аникушина</a:t>
            </a:r>
          </a:p>
        </p:txBody>
      </p:sp>
      <p:pic>
        <p:nvPicPr>
          <p:cNvPr id="21508" name="Picture 7" descr="памятник пушкину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8313" y="260350"/>
            <a:ext cx="3095625" cy="417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2276475"/>
            <a:ext cx="8229600" cy="1143000"/>
          </a:xfrm>
        </p:spPr>
        <p:txBody>
          <a:bodyPr/>
          <a:lstStyle/>
          <a:p>
            <a:pPr eaLnBrk="1" hangingPunct="1"/>
            <a:r>
              <a:rPr lang="ru-RU" smtClean="0"/>
              <a:t>Почитаем стихи</a:t>
            </a:r>
          </a:p>
        </p:txBody>
      </p:sp>
      <p:sp>
        <p:nvSpPr>
          <p:cNvPr id="22531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2532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sz="3600" smtClean="0"/>
              <a:t>Русский поэт. Учился в Московском университете. Окончил Санкт-Петербургскую школу гвардейских прапорщиков и кавалерийских юнкеров.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5" descr="уж небо осенью дышало"/>
          <p:cNvPicPr>
            <a:picLocks noGrp="1" noChangeAspect="1" noChangeArrowheads="1"/>
          </p:cNvPicPr>
          <p:nvPr>
            <p:ph/>
          </p:nvPr>
        </p:nvPicPr>
        <p:blipFill>
          <a:blip r:embed="rId2">
            <a:lum contrast="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3555" name="TextBox 1"/>
          <p:cNvSpPr txBox="1">
            <a:spLocks noChangeArrowheads="1"/>
          </p:cNvSpPr>
          <p:nvPr/>
        </p:nvSpPr>
        <p:spPr bwMode="auto">
          <a:xfrm>
            <a:off x="504825" y="2133600"/>
            <a:ext cx="8066088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7200" b="1" i="1"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7200" b="1" i="1"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7200" b="1" i="1"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7200" b="1" i="1"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7200" b="1" i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 b="1" i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 b="1" i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 b="1" i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 b="1" i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4400" b="0" u="none">
                <a:solidFill>
                  <a:srgbClr val="FFC000"/>
                </a:solidFill>
              </a:rPr>
              <a:t>Уж  небо  осенью  дышало…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5" descr="в тот год осенняя погода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4579" name="TextBox 1"/>
          <p:cNvSpPr txBox="1">
            <a:spLocks noChangeArrowheads="1"/>
          </p:cNvSpPr>
          <p:nvPr/>
        </p:nvSpPr>
        <p:spPr bwMode="auto">
          <a:xfrm>
            <a:off x="179388" y="1484313"/>
            <a:ext cx="8796337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7200" b="1" i="1"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7200" b="1" i="1"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7200" b="1" i="1"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7200" b="1" i="1"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7200" b="1" i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 b="1" i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 b="1" i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 b="1" i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 b="1" i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4400" b="0" u="none">
                <a:solidFill>
                  <a:schemeClr val="bg1"/>
                </a:solidFill>
              </a:rPr>
              <a:t>Мороз и солнце! День чудесный!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5" descr="опрятней модного паркета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0260013" cy="69119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5603" name="TextBox 1"/>
          <p:cNvSpPr txBox="1">
            <a:spLocks noChangeArrowheads="1"/>
          </p:cNvSpPr>
          <p:nvPr/>
        </p:nvSpPr>
        <p:spPr bwMode="auto">
          <a:xfrm>
            <a:off x="485775" y="2079625"/>
            <a:ext cx="868045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7200" b="1" i="1"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7200" b="1" i="1"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7200" b="1" i="1"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7200" b="1" i="1"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7200" b="1" i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 b="1" i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 b="1" i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 b="1" i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 b="1" i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4400" b="0" u="none">
                <a:solidFill>
                  <a:schemeClr val="bg1"/>
                </a:solidFill>
              </a:rPr>
              <a:t>Мальчишек радостный народ…</a:t>
            </a:r>
          </a:p>
          <a:p>
            <a:pPr eaLnBrk="1" hangingPunct="1"/>
            <a:endParaRPr lang="ru-RU" sz="4400" b="0" u="non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5" descr="горные вершины"/>
          <p:cNvPicPr>
            <a:picLocks noGrp="1" noChangeAspect="1" noChangeArrowheads="1"/>
          </p:cNvPicPr>
          <p:nvPr>
            <p:ph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6627" name="TextBox 1"/>
          <p:cNvSpPr txBox="1">
            <a:spLocks noChangeArrowheads="1"/>
          </p:cNvSpPr>
          <p:nvPr/>
        </p:nvSpPr>
        <p:spPr bwMode="auto">
          <a:xfrm>
            <a:off x="1908175" y="1844675"/>
            <a:ext cx="660400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7200" b="1" i="1"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7200" b="1" i="1"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7200" b="1" i="1"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7200" b="1" i="1"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7200" b="1" i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 b="1" i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 b="1" i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 b="1" i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 b="1" i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4400" b="0" u="none"/>
              <a:t>Горные вершины</a:t>
            </a:r>
          </a:p>
          <a:p>
            <a:pPr eaLnBrk="1" hangingPunct="1"/>
            <a:r>
              <a:rPr lang="ru-RU" sz="4400" b="0" u="none"/>
              <a:t>Спят во тьме ночной…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5" descr="на севере диком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25625" y="0"/>
            <a:ext cx="56515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7651" name="TextBox 4"/>
          <p:cNvSpPr txBox="1">
            <a:spLocks noChangeArrowheads="1"/>
          </p:cNvSpPr>
          <p:nvPr/>
        </p:nvSpPr>
        <p:spPr bwMode="auto">
          <a:xfrm>
            <a:off x="2051050" y="188913"/>
            <a:ext cx="520065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7200" b="1" i="1"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7200" b="1" i="1"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7200" b="1" i="1"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7200" b="1" i="1"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7200" b="1" i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 b="1" i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 b="1" i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 b="1" i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 b="1" i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4400" b="0" u="none">
                <a:solidFill>
                  <a:schemeClr val="bg1"/>
                </a:solidFill>
              </a:rPr>
              <a:t>На севере диком…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5" descr="ночевала тучка золотая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8675" name="TextBox 1"/>
          <p:cNvSpPr txBox="1">
            <a:spLocks noChangeArrowheads="1"/>
          </p:cNvSpPr>
          <p:nvPr/>
        </p:nvSpPr>
        <p:spPr bwMode="auto">
          <a:xfrm>
            <a:off x="1331913" y="692150"/>
            <a:ext cx="747077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7200" b="1" i="1"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7200" b="1" i="1"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7200" b="1" i="1"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7200" b="1" i="1"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7200" b="1" i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 b="1" i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 b="1" i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 b="1" i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 b="1" i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4400" b="0" u="none">
                <a:solidFill>
                  <a:srgbClr val="FFFF66"/>
                </a:solidFill>
              </a:rPr>
              <a:t>Ночевала тучка золотая…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5" descr="но остался влажный след в морщине старого утёса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45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9699" name="TextBox 1"/>
          <p:cNvSpPr txBox="1">
            <a:spLocks noChangeArrowheads="1"/>
          </p:cNvSpPr>
          <p:nvPr/>
        </p:nvSpPr>
        <p:spPr bwMode="auto">
          <a:xfrm>
            <a:off x="1116013" y="620713"/>
            <a:ext cx="7183437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7200" b="1" i="1"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7200" b="1" i="1"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7200" b="1" i="1"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7200" b="1" i="1"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7200" b="1" i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 b="1" i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 b="1" i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 b="1" i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 b="1" i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4000" b="0" u="none"/>
              <a:t>Но остался влажный след </a:t>
            </a:r>
          </a:p>
          <a:p>
            <a:pPr eaLnBrk="1" hangingPunct="1"/>
            <a:r>
              <a:rPr lang="ru-RU" sz="4000" b="0" u="none"/>
              <a:t>в морщине старого утёса…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0723" name="Picture 5" descr="Гусева 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5650" y="1268413"/>
            <a:ext cx="3689350" cy="4525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24" name="Picture 8" descr="Гусева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43438" y="1268413"/>
            <a:ext cx="4038600" cy="44656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1747" name="Picture 7" descr="Смирнов 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39750" y="1412875"/>
            <a:ext cx="4038600" cy="42291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748" name="Picture 8" descr="Смирнов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932363" y="1412875"/>
            <a:ext cx="3482975" cy="42481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Box 4"/>
          <p:cNvSpPr txBox="1">
            <a:spLocks noChangeArrowheads="1"/>
          </p:cNvSpPr>
          <p:nvPr/>
        </p:nvSpPr>
        <p:spPr bwMode="auto">
          <a:xfrm>
            <a:off x="1331913" y="1735138"/>
            <a:ext cx="6354762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7200" b="1" i="1"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7200" b="1" i="1"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7200" b="1" i="1"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7200" b="1" i="1"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7200" b="1" i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 b="1" i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 b="1" i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 b="1" i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 b="1" i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4400" b="0" u="none"/>
              <a:t>Викторина по сказкам </a:t>
            </a:r>
          </a:p>
          <a:p>
            <a:pPr eaLnBrk="1" hangingPunct="1"/>
            <a:r>
              <a:rPr lang="ru-RU" sz="4400" b="0" u="none"/>
              <a:t>        А.С.Пушкина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 descr="lerm2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65400" y="404813"/>
            <a:ext cx="4395788" cy="57610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5" descr="бочка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881313" y="1390650"/>
            <a:ext cx="3381375" cy="3619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5" descr="яблоко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376488" y="274638"/>
            <a:ext cx="4389437" cy="58515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5" descr="корыто"/>
          <p:cNvPicPr>
            <a:picLocks noGrp="1" noChangeAspect="1" noChangeArrowheads="1"/>
          </p:cNvPicPr>
          <p:nvPr>
            <p:ph/>
          </p:nvPr>
        </p:nvPicPr>
        <p:blipFill>
          <a:blip r:embed="rId2">
            <a:lum contrast="3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62000" y="547688"/>
            <a:ext cx="7620000" cy="53054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5" descr="петух"/>
          <p:cNvPicPr>
            <a:picLocks noGrp="1" noChangeAspect="1" noChangeArrowheads="1"/>
          </p:cNvPicPr>
          <p:nvPr>
            <p:ph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95513" y="836613"/>
            <a:ext cx="4319587" cy="54006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5" descr="шмель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14500" y="342900"/>
            <a:ext cx="5715000" cy="5715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5" descr="плисецкая"/>
          <p:cNvPicPr>
            <a:picLocks noGrp="1" noChangeAspect="1" noChangeArrowheads="1"/>
          </p:cNvPicPr>
          <p:nvPr>
            <p:ph/>
          </p:nvPr>
        </p:nvPicPr>
        <p:blipFill>
          <a:blip r:embed="rId2">
            <a:lum contrast="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976563" y="342900"/>
            <a:ext cx="3190875" cy="5715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5" descr="лебедь"/>
          <p:cNvPicPr>
            <a:picLocks noGrp="1" noChangeAspect="1" noChangeArrowheads="1"/>
          </p:cNvPicPr>
          <p:nvPr>
            <p:ph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1188" y="549275"/>
            <a:ext cx="7912100" cy="58515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5" descr="зеркальце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63713" y="692150"/>
            <a:ext cx="5600700" cy="5070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5" descr="белка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24075" y="404813"/>
            <a:ext cx="4895850" cy="61198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2565400"/>
            <a:ext cx="8229600" cy="10080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7200" smtClean="0">
                <a:solidFill>
                  <a:srgbClr val="FF0000"/>
                </a:solidFill>
              </a:rPr>
              <a:t>   </a:t>
            </a:r>
            <a:r>
              <a:rPr lang="en-US" sz="7200" smtClean="0">
                <a:solidFill>
                  <a:srgbClr val="FF0000"/>
                </a:solidFill>
              </a:rPr>
              <a:t>M</a:t>
            </a:r>
            <a:r>
              <a:rPr lang="ru-RU" sz="7200" smtClean="0">
                <a:solidFill>
                  <a:srgbClr val="FF0000"/>
                </a:solidFill>
              </a:rPr>
              <a:t>ОЛОДЦЫ!!!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1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229600" cy="114300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348038" y="1196975"/>
            <a:ext cx="5267325" cy="428148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5400" smtClean="0">
                <a:latin typeface="Monotype Corsiva" pitchFamily="66" charset="0"/>
              </a:rPr>
              <a:t>  Михаил     Юрьевич Лермонтов</a:t>
            </a:r>
          </a:p>
        </p:txBody>
      </p:sp>
      <p:pic>
        <p:nvPicPr>
          <p:cNvPr id="7172" name="Picture 13" descr="lerm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23850" y="404813"/>
            <a:ext cx="2941638" cy="3960812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tl"/>
          </a:blip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sz="3600" smtClean="0"/>
              <a:t>У этого поэта была любимая няня</a:t>
            </a:r>
            <a:r>
              <a:rPr lang="en-US" sz="3600" smtClean="0"/>
              <a:t>,</a:t>
            </a:r>
            <a:r>
              <a:rPr lang="ru-RU" sz="3600" smtClean="0"/>
              <a:t> о которой знают все.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 descr="photo1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333625" y="423863"/>
            <a:ext cx="4476750" cy="5553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0243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140200" y="1484313"/>
            <a:ext cx="4038600" cy="45259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5400" smtClean="0">
                <a:latin typeface="Monotype Corsiva" pitchFamily="66" charset="0"/>
              </a:rPr>
              <a:t>  Александр        Сергеевич Пушкин</a:t>
            </a:r>
          </a:p>
        </p:txBody>
      </p:sp>
      <p:pic>
        <p:nvPicPr>
          <p:cNvPr id="10244" name="Picture 7" descr="photo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25450" y="476250"/>
            <a:ext cx="3473450" cy="43100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sz="3600" smtClean="0"/>
              <a:t>Этот писатель переводил стихи и прозу</a:t>
            </a:r>
            <a:r>
              <a:rPr lang="en-US" sz="3600" smtClean="0"/>
              <a:t>,</a:t>
            </a:r>
            <a:r>
              <a:rPr lang="ru-RU" sz="3600" smtClean="0"/>
              <a:t> великолепно знал литературу</a:t>
            </a:r>
            <a:r>
              <a:rPr lang="en-US" sz="3600" smtClean="0"/>
              <a:t>,</a:t>
            </a:r>
            <a:r>
              <a:rPr lang="ru-RU" sz="3600" smtClean="0"/>
              <a:t> интересовался театром.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 descr="photo2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305050" y="836613"/>
            <a:ext cx="4211638" cy="46085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7200" b="1" i="1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7200" b="1" i="1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Салют">
  <a:themeElements>
    <a:clrScheme name="Салют 1">
      <a:dk1>
        <a:srgbClr val="AF273E"/>
      </a:dk1>
      <a:lt1>
        <a:srgbClr val="FFCC00"/>
      </a:lt1>
      <a:dk2>
        <a:srgbClr val="000000"/>
      </a:dk2>
      <a:lt2>
        <a:srgbClr val="FFFFFF"/>
      </a:lt2>
      <a:accent1>
        <a:srgbClr val="FF8B17"/>
      </a:accent1>
      <a:accent2>
        <a:srgbClr val="FFE103"/>
      </a:accent2>
      <a:accent3>
        <a:srgbClr val="AAAAAA"/>
      </a:accent3>
      <a:accent4>
        <a:srgbClr val="DAAE00"/>
      </a:accent4>
      <a:accent5>
        <a:srgbClr val="FFC4AB"/>
      </a:accent5>
      <a:accent6>
        <a:srgbClr val="E7CC02"/>
      </a:accent6>
      <a:hlink>
        <a:srgbClr val="FF3399"/>
      </a:hlink>
      <a:folHlink>
        <a:srgbClr val="FE1F08"/>
      </a:folHlink>
    </a:clrScheme>
    <a:fontScheme name="Салют">
      <a:majorFont>
        <a:latin typeface="Arial Black"/>
        <a:ea typeface=""/>
        <a:cs typeface=""/>
      </a:majorFont>
      <a:minorFont>
        <a:latin typeface="Arial Black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7200" b="1" i="1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7200" b="1" i="1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Салют 1">
        <a:dk1>
          <a:srgbClr val="AF273E"/>
        </a:dk1>
        <a:lt1>
          <a:srgbClr val="FFCC00"/>
        </a:lt1>
        <a:dk2>
          <a:srgbClr val="000000"/>
        </a:dk2>
        <a:lt2>
          <a:srgbClr val="FFFFFF"/>
        </a:lt2>
        <a:accent1>
          <a:srgbClr val="FF8B17"/>
        </a:accent1>
        <a:accent2>
          <a:srgbClr val="FFE103"/>
        </a:accent2>
        <a:accent3>
          <a:srgbClr val="AAAAAA"/>
        </a:accent3>
        <a:accent4>
          <a:srgbClr val="DAAE00"/>
        </a:accent4>
        <a:accent5>
          <a:srgbClr val="FFC4AB"/>
        </a:accent5>
        <a:accent6>
          <a:srgbClr val="E7CC02"/>
        </a:accent6>
        <a:hlink>
          <a:srgbClr val="FF3399"/>
        </a:hlink>
        <a:folHlink>
          <a:srgbClr val="FE1F0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2">
        <a:dk1>
          <a:srgbClr val="0000A4"/>
        </a:dk1>
        <a:lt1>
          <a:srgbClr val="CCFFFF"/>
        </a:lt1>
        <a:dk2>
          <a:srgbClr val="000066"/>
        </a:dk2>
        <a:lt2>
          <a:srgbClr val="00FFFF"/>
        </a:lt2>
        <a:accent1>
          <a:srgbClr val="51B2E3"/>
        </a:accent1>
        <a:accent2>
          <a:srgbClr val="04E8AC"/>
        </a:accent2>
        <a:accent3>
          <a:srgbClr val="AAAAB8"/>
        </a:accent3>
        <a:accent4>
          <a:srgbClr val="AEDADA"/>
        </a:accent4>
        <a:accent5>
          <a:srgbClr val="B3D5EF"/>
        </a:accent5>
        <a:accent6>
          <a:srgbClr val="03D29B"/>
        </a:accent6>
        <a:hlink>
          <a:srgbClr val="FF3399"/>
        </a:hlink>
        <a:folHlink>
          <a:srgbClr val="8F5FD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3">
        <a:dk1>
          <a:srgbClr val="9F237F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FF03E7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E702D1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4">
        <a:dk1>
          <a:srgbClr val="00603B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07FB18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06E315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5">
        <a:dk1>
          <a:srgbClr val="FF6600"/>
        </a:dk1>
        <a:lt1>
          <a:srgbClr val="FFFFFF"/>
        </a:lt1>
        <a:dk2>
          <a:srgbClr val="003366"/>
        </a:dk2>
        <a:lt2>
          <a:srgbClr val="FFFFFF"/>
        </a:lt2>
        <a:accent1>
          <a:srgbClr val="FF99FF"/>
        </a:accent1>
        <a:accent2>
          <a:srgbClr val="FFFF99"/>
        </a:accent2>
        <a:accent3>
          <a:srgbClr val="AAADB8"/>
        </a:accent3>
        <a:accent4>
          <a:srgbClr val="DADADA"/>
        </a:accent4>
        <a:accent5>
          <a:srgbClr val="FFCAFF"/>
        </a:accent5>
        <a:accent6>
          <a:srgbClr val="E7E78A"/>
        </a:accent6>
        <a:hlink>
          <a:srgbClr val="FF33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6">
        <a:dk1>
          <a:srgbClr val="000000"/>
        </a:dk1>
        <a:lt1>
          <a:srgbClr val="FFFFFF"/>
        </a:lt1>
        <a:dk2>
          <a:srgbClr val="993366"/>
        </a:dk2>
        <a:lt2>
          <a:srgbClr val="CCFFFF"/>
        </a:lt2>
        <a:accent1>
          <a:srgbClr val="CCECFF"/>
        </a:accent1>
        <a:accent2>
          <a:srgbClr val="FFFF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E7E78A"/>
        </a:accent6>
        <a:hlink>
          <a:srgbClr val="FFCCFF"/>
        </a:hlink>
        <a:folHlink>
          <a:srgbClr val="FF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Fireworks</Template>
  <TotalTime>354</TotalTime>
  <Words>144</Words>
  <Application>Microsoft Office PowerPoint</Application>
  <PresentationFormat>Экран (4:3)</PresentationFormat>
  <Paragraphs>26</Paragraphs>
  <Slides>39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39</vt:i4>
      </vt:variant>
    </vt:vector>
  </HeadingPairs>
  <TitlesOfParts>
    <vt:vector size="41" baseType="lpstr">
      <vt:lpstr>Оформление по умолчанию</vt:lpstr>
      <vt:lpstr>Салют</vt:lpstr>
      <vt:lpstr>Великие      русские писатели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Почитаем стихи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monsterscorporate inc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Великие русские писатели</dc:title>
  <dc:creator>Konstantin</dc:creator>
  <cp:lastModifiedBy>Valued Acer Customer</cp:lastModifiedBy>
  <cp:revision>17</cp:revision>
  <dcterms:created xsi:type="dcterms:W3CDTF">2007-11-18T14:15:04Z</dcterms:created>
  <dcterms:modified xsi:type="dcterms:W3CDTF">2012-05-31T20:13:27Z</dcterms:modified>
</cp:coreProperties>
</file>