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60" r:id="rId6"/>
    <p:sldId id="265" r:id="rId7"/>
    <p:sldId id="264" r:id="rId8"/>
    <p:sldId id="266" r:id="rId9"/>
    <p:sldId id="267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n.ru/author/218463/" TargetMode="External"/><Relationship Id="rId2" Type="http://schemas.openxmlformats.org/officeDocument/2006/relationships/hyperlink" Target="http://moiknigi.com/book_8013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rtinker.ru/kartinki/vesna/kartinka70-89dd1b6df622aec4505530228e2b81b3.html" TargetMode="External"/><Relationship Id="rId5" Type="http://schemas.openxmlformats.org/officeDocument/2006/relationships/hyperlink" Target="http://irkutsk.rgo.ru/2010/11/16/vostochnaya-sibir/attachment/25/" TargetMode="External"/><Relationship Id="rId4" Type="http://schemas.openxmlformats.org/officeDocument/2006/relationships/hyperlink" Target="http://www.sebestroy.ru/Rys/Rys-semejstvo-2269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8237" y="3068960"/>
            <a:ext cx="7340228" cy="1584176"/>
          </a:xfrm>
        </p:spPr>
        <p:txBody>
          <a:bodyPr/>
          <a:lstStyle/>
          <a:p>
            <a:r>
              <a:rPr lang="ru-RU" dirty="0" smtClean="0"/>
              <a:t>Э. </a:t>
            </a:r>
            <a:r>
              <a:rPr lang="ru-RU" dirty="0" err="1" smtClean="0"/>
              <a:t>Шим</a:t>
            </a:r>
            <a:r>
              <a:rPr lang="ru-RU" dirty="0" smtClean="0"/>
              <a:t> «Чем пахнет весна»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365104"/>
            <a:ext cx="5472608" cy="21602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Урок литературного чтения 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2 класс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Шаншиева</a:t>
            </a:r>
            <a:r>
              <a:rPr lang="ru-RU" sz="2000" dirty="0" smtClean="0">
                <a:solidFill>
                  <a:schemeClr val="tx1"/>
                </a:solidFill>
              </a:rPr>
              <a:t> Н. А.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Учитель начальных классов</a:t>
            </a:r>
            <a:endParaRPr lang="ru-RU" sz="19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9" y="116632"/>
            <a:ext cx="216497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404664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Государственное бюджетное  образовательное учреждение</a:t>
            </a:r>
            <a:br>
              <a:rPr lang="ru-RU" dirty="0"/>
            </a:br>
            <a:r>
              <a:rPr lang="ru-RU" dirty="0"/>
              <a:t>Гимназия № 227  Фрунзенского района</a:t>
            </a:r>
            <a:br>
              <a:rPr lang="ru-RU" dirty="0"/>
            </a:br>
            <a:r>
              <a:rPr lang="ru-RU" dirty="0"/>
              <a:t>Санкт – 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18987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http://moiknigi.com/book_80139</a:t>
            </a:r>
            <a:r>
              <a:rPr lang="en-US" sz="2000" dirty="0" smtClean="0">
                <a:hlinkClick r:id="rId2"/>
              </a:rPr>
              <a:t>/</a:t>
            </a:r>
            <a:endParaRPr lang="ru-RU" sz="2000" dirty="0" smtClean="0"/>
          </a:p>
          <a:p>
            <a:r>
              <a:rPr lang="en-US" sz="2000" dirty="0">
                <a:hlinkClick r:id="rId3"/>
              </a:rPr>
              <a:t>http://www.biblion.ru/author/218463</a:t>
            </a:r>
            <a:r>
              <a:rPr lang="en-US" sz="2000" dirty="0" smtClean="0">
                <a:hlinkClick r:id="rId3"/>
              </a:rPr>
              <a:t>/</a:t>
            </a:r>
            <a:endParaRPr lang="ru-RU" sz="2000" dirty="0" smtClean="0"/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www.sebestroy.ru/Rys/Rys-semejstvo-2269.html</a:t>
            </a:r>
            <a:endParaRPr lang="ru-RU" sz="2000" dirty="0" smtClean="0"/>
          </a:p>
          <a:p>
            <a:r>
              <a:rPr lang="en-US" sz="2000" dirty="0">
                <a:hlinkClick r:id="rId5"/>
              </a:rPr>
              <a:t>http://irkutsk.rgo.ru/2010/11/16/vostochnaya-sibir/attachment/25</a:t>
            </a:r>
            <a:r>
              <a:rPr lang="en-US" sz="2000" dirty="0" smtClean="0">
                <a:hlinkClick r:id="rId5"/>
              </a:rPr>
              <a:t>/</a:t>
            </a:r>
            <a:endParaRPr lang="ru-RU" sz="2000" dirty="0" smtClean="0"/>
          </a:p>
          <a:p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kartinker.ru/kartinki/vesna/kartinka70-89dd1b6df622aec4505530228e2b81b3.html</a:t>
            </a: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5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Она приходит с ласкою</a:t>
            </a:r>
          </a:p>
          <a:p>
            <a:pPr marL="0" indent="0">
              <a:buNone/>
            </a:pPr>
            <a:r>
              <a:rPr lang="ru-RU" dirty="0"/>
              <a:t>И со своею </a:t>
            </a:r>
            <a:r>
              <a:rPr lang="ru-RU" dirty="0" err="1"/>
              <a:t>сказкою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Волшебной палочкой</a:t>
            </a:r>
          </a:p>
          <a:p>
            <a:pPr marL="0" indent="0">
              <a:buNone/>
            </a:pPr>
            <a:r>
              <a:rPr lang="ru-RU" dirty="0"/>
              <a:t>Взмахнёт – </a:t>
            </a:r>
          </a:p>
          <a:p>
            <a:pPr marL="0" indent="0">
              <a:buNone/>
            </a:pPr>
            <a:r>
              <a:rPr lang="ru-RU" dirty="0"/>
              <a:t>В лесу подснежник</a:t>
            </a:r>
          </a:p>
          <a:p>
            <a:pPr marL="0" indent="0">
              <a:buNone/>
            </a:pPr>
            <a:r>
              <a:rPr lang="ru-RU" dirty="0"/>
              <a:t>Расцветёт.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</a:t>
            </a:r>
            <a:r>
              <a:rPr lang="ru-RU" sz="7200" dirty="0" smtClean="0">
                <a:solidFill>
                  <a:srgbClr val="00B050"/>
                </a:solidFill>
              </a:rPr>
              <a:t>весна </a:t>
            </a:r>
            <a:endParaRPr lang="ru-RU" sz="72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796307" cy="319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67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 </a:t>
            </a:r>
            <a:r>
              <a:rPr lang="ru-RU" sz="3600" b="1" u="sng" dirty="0"/>
              <a:t>Игра «Назови правильно</a:t>
            </a:r>
            <a:r>
              <a:rPr lang="ru-RU" sz="3600" b="1" u="sng" dirty="0" smtClean="0"/>
              <a:t>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700" i="1" dirty="0"/>
              <a:t>     Назовите произведения о весне, которые соответствуют следующим моделям: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846698"/>
            <a:ext cx="6192688" cy="192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436548" y="2304427"/>
            <a:ext cx="1008112" cy="792088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5856" y="2413343"/>
            <a:ext cx="1076284" cy="676461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436096" y="2377390"/>
            <a:ext cx="864096" cy="792088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1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Биография: </a:t>
            </a:r>
            <a:r>
              <a:rPr lang="ru-RU" dirty="0"/>
              <a:t>Эдуард Юрьевич </a:t>
            </a:r>
            <a:r>
              <a:rPr lang="ru-RU" dirty="0" err="1"/>
              <a:t>Шим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Эдуард Юрьевич </a:t>
            </a:r>
            <a:r>
              <a:rPr lang="ru-RU" dirty="0" err="1"/>
              <a:t>Шим</a:t>
            </a:r>
            <a:r>
              <a:rPr lang="ru-RU" dirty="0"/>
              <a:t> (настоящая фамилия — Шмидт) (1930—2006) — русский писатель, </a:t>
            </a:r>
            <a:r>
              <a:rPr lang="ru-RU" dirty="0" smtClean="0"/>
              <a:t>драматург. Родился </a:t>
            </a:r>
            <a:r>
              <a:rPr lang="ru-RU" dirty="0"/>
              <a:t>23 августа 1930 года в Ленинграде. Во время войны эвакуирован, вырос в детском доме. С 16 лет </a:t>
            </a:r>
            <a:r>
              <a:rPr lang="ru-RU" dirty="0" smtClean="0"/>
              <a:t> </a:t>
            </a:r>
            <a:r>
              <a:rPr lang="ru-RU" dirty="0"/>
              <a:t>работал, переменив множество занятий. «…Мастер на все руки — столяр и садовод, токарь и шофер</a:t>
            </a:r>
            <a:r>
              <a:rPr lang="ru-RU" dirty="0" smtClean="0"/>
              <a:t>». </a:t>
            </a:r>
            <a:r>
              <a:rPr lang="ru-RU" dirty="0"/>
              <a:t>По возвращении в Ленинград учился в художественно-архитектурном училище, с 1950 работал в конструкторском бюро. В 1952—1955 служил в армии. </a:t>
            </a:r>
            <a:r>
              <a:rPr lang="ru-RU" dirty="0" smtClean="0"/>
              <a:t>Вскоре </a:t>
            </a:r>
            <a:r>
              <a:rPr lang="ru-RU" dirty="0"/>
              <a:t>переселился в Москву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Начал </a:t>
            </a:r>
            <a:r>
              <a:rPr lang="ru-RU" dirty="0"/>
              <a:t>печататься с 1949 года</a:t>
            </a:r>
            <a:r>
              <a:rPr lang="ru-RU"/>
              <a:t>, </a:t>
            </a:r>
            <a:r>
              <a:rPr lang="ru-RU" smtClean="0"/>
              <a:t>писал </a:t>
            </a:r>
            <a:r>
              <a:rPr lang="ru-RU" dirty="0"/>
              <a:t>преимущественно для </a:t>
            </a:r>
            <a:r>
              <a:rPr lang="ru-RU" dirty="0" smtClean="0"/>
              <a:t>детей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о </a:t>
            </a:r>
            <a:r>
              <a:rPr lang="ru-RU" dirty="0" smtClean="0"/>
              <a:t>природе.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9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02505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2853"/>
            <a:ext cx="1904208" cy="251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62" y="3933056"/>
            <a:ext cx="2180893" cy="252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6817"/>
            <a:ext cx="2016224" cy="256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62" y="3933056"/>
            <a:ext cx="200132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5" b="8560"/>
          <a:stretch/>
        </p:blipFill>
        <p:spPr bwMode="auto">
          <a:xfrm>
            <a:off x="6732240" y="608133"/>
            <a:ext cx="1963764" cy="256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Работа в  парах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6203032" cy="3384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70C0"/>
                </a:solidFill>
              </a:rPr>
              <a:t>Проверка </a:t>
            </a:r>
            <a:r>
              <a:rPr lang="ru-RU" sz="4000" b="1" dirty="0" smtClean="0">
                <a:solidFill>
                  <a:srgbClr val="0070C0"/>
                </a:solidFill>
              </a:rPr>
              <a:t>работы</a:t>
            </a:r>
            <a:endParaRPr lang="ru-RU" sz="4000" b="1" dirty="0">
              <a:solidFill>
                <a:srgbClr val="0070C0"/>
              </a:solidFill>
            </a:endParaRPr>
          </a:p>
          <a:p>
            <a:r>
              <a:rPr lang="ru-RU" dirty="0"/>
              <a:t>1. Разговор с мамой.</a:t>
            </a:r>
          </a:p>
          <a:p>
            <a:r>
              <a:rPr lang="ru-RU" dirty="0"/>
              <a:t>2. Улыбка весны.</a:t>
            </a:r>
          </a:p>
          <a:p>
            <a:r>
              <a:rPr lang="ru-RU" dirty="0"/>
              <a:t>3. Голос весны.</a:t>
            </a:r>
          </a:p>
          <a:p>
            <a:r>
              <a:rPr lang="ru-RU" dirty="0"/>
              <a:t>4. Первые подснежники.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28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u="sng" dirty="0" smtClean="0"/>
              <a:t>Модель обложки</a:t>
            </a:r>
            <a:endParaRPr lang="ru-RU" u="sng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2171700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0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«Угадай произведение Э. </a:t>
            </a:r>
            <a:r>
              <a:rPr lang="ru-RU" dirty="0" err="1"/>
              <a:t>Шима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/>
              <a:t>- </a:t>
            </a:r>
            <a:r>
              <a:rPr lang="ru-RU" sz="3000" dirty="0"/>
              <a:t>Дедушка Ворон, сколько будет дважды два?</a:t>
            </a:r>
          </a:p>
          <a:p>
            <a:pPr marL="0" indent="0">
              <a:buNone/>
            </a:pPr>
            <a:r>
              <a:rPr lang="ru-RU" sz="3000" dirty="0"/>
              <a:t>- А зачем тебе знать, рыжий ты хвост?</a:t>
            </a:r>
          </a:p>
          <a:p>
            <a:pPr marL="0" indent="0">
              <a:buNone/>
            </a:pPr>
            <a:r>
              <a:rPr lang="ru-RU" sz="3000" dirty="0"/>
              <a:t>- Я два раза по два гриба нашла. Положила сушиться на пенёк. Хочу знать, какой будет запас.</a:t>
            </a:r>
          </a:p>
          <a:p>
            <a:pPr>
              <a:buFontTx/>
              <a:buChar char="-"/>
            </a:pPr>
            <a:r>
              <a:rPr lang="ru-RU" sz="3000" dirty="0" smtClean="0"/>
              <a:t>Будет </a:t>
            </a:r>
            <a:r>
              <a:rPr lang="ru-RU" sz="3000" dirty="0"/>
              <a:t>четыре</a:t>
            </a:r>
            <a:r>
              <a:rPr lang="ru-RU" sz="3000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         </a:t>
            </a:r>
            <a:r>
              <a:rPr lang="ru-RU" dirty="0" smtClean="0"/>
              <a:t>  </a:t>
            </a:r>
            <a:r>
              <a:rPr lang="ru-RU" sz="4800" dirty="0">
                <a:solidFill>
                  <a:srgbClr val="0070C0"/>
                </a:solidFill>
              </a:rPr>
              <a:t>Сказка «Белка и Ворон»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04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800" dirty="0"/>
              <a:t>И вдруг возле поваленной берёзы вырос ещё один гриб – Опёнок. Да такой невидный, такой неказистый! Ничего нет у сироты: ни кафтана, ни рубашки, ни картуза. Стоит босиком на земле, и голова непокрыта – белобрысые кудельки в колечки завиваются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4000" dirty="0">
                <a:solidFill>
                  <a:srgbClr val="0070C0"/>
                </a:solidFill>
              </a:rPr>
              <a:t>            </a:t>
            </a:r>
            <a:r>
              <a:rPr lang="ru-RU" sz="4000" dirty="0" smtClean="0">
                <a:solidFill>
                  <a:srgbClr val="0070C0"/>
                </a:solidFill>
              </a:rPr>
              <a:t> Рассказ </a:t>
            </a:r>
            <a:r>
              <a:rPr lang="ru-RU" sz="4000" dirty="0">
                <a:solidFill>
                  <a:srgbClr val="0070C0"/>
                </a:solidFill>
              </a:rPr>
              <a:t>«Храбрый Опёнок»</a:t>
            </a:r>
          </a:p>
        </p:txBody>
      </p:sp>
    </p:spTree>
    <p:extLst>
      <p:ext uri="{BB962C8B-B14F-4D97-AF65-F5344CB8AC3E}">
        <p14:creationId xmlns:p14="http://schemas.microsoft.com/office/powerpoint/2010/main" val="143523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309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Э. Шим «Чем пахнет весна»</vt:lpstr>
      <vt:lpstr>Загадка</vt:lpstr>
      <vt:lpstr> Игра «Назови правильно»      Назовите произведения о весне, которые соответствуют следующим моделям:</vt:lpstr>
      <vt:lpstr>Биография: Эдуард Юрьевич Шим </vt:lpstr>
      <vt:lpstr>Презентация PowerPoint</vt:lpstr>
      <vt:lpstr>Работа в  парах </vt:lpstr>
      <vt:lpstr>Модель обложки</vt:lpstr>
      <vt:lpstr>Игра  «Угадай произведение Э. Шима»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Nikolay</dc:creator>
  <cp:lastModifiedBy>Nikolay</cp:lastModifiedBy>
  <cp:revision>43</cp:revision>
  <dcterms:created xsi:type="dcterms:W3CDTF">2012-04-03T17:00:14Z</dcterms:created>
  <dcterms:modified xsi:type="dcterms:W3CDTF">2012-05-19T19:43:41Z</dcterms:modified>
</cp:coreProperties>
</file>