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2" r:id="rId3"/>
    <p:sldId id="256" r:id="rId4"/>
    <p:sldId id="261" r:id="rId5"/>
    <p:sldId id="281" r:id="rId6"/>
    <p:sldId id="282" r:id="rId7"/>
    <p:sldId id="283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6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79" r:id="rId25"/>
    <p:sldId id="260" r:id="rId26"/>
    <p:sldId id="25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F405-0A2A-43B2-9475-0B8E15FF7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57;&#1072;&#1084;&#1072;&#1103;-&#1089;&#1090;&#1088;&#1072;&#1096;&#1085;&#1072;&#1103;-&#1084;&#1077;&#1083;&#1086;&#1076;&#1080;&#1103;-(muzofon.com).mp3" TargetMode="External"/><Relationship Id="rId1" Type="http://schemas.openxmlformats.org/officeDocument/2006/relationships/audio" Target="file:///H:\&#1084;&#1091;&#1079;&#1099;&#1082;&#1072;%201\&#1063;&#1072;&#1089;&#1090;&#1091;&#1096;&#1082;&#1080;%20%20(16.12.2011%2022-58-16)\&#1095;&#1072;&#1089;&#1090;%2013.wma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ownloads\&#1052;&#1072;&#1083;&#1077;&#1085;&#1100;&#1082;&#1072;&#1103;%20&#1057;&#1090;&#1088;&#1072;&#1085;&#1072;.mp3" TargetMode="Externa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ownloads\&#1055;&#1091;&#1089;&#1090;&#1100;%20&#1041;&#1077;&#1075;&#1091;&#1090;%20&#1053;&#1077;&#1091;&#1082;&#1083;&#1102;&#1078;&#1077;.mp3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4;&#1091;&#1079;&#1099;&#1082;&#1072;%201\&#1072;&#1079;&#1073;&#1091;&#1082;&#1072;%20-%20+\&#1040;&#1079;&#1073;&#1091;&#1082;&#1072;%20+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slide" Target="slide15.xml"/><Relationship Id="rId26" Type="http://schemas.openxmlformats.org/officeDocument/2006/relationships/image" Target="../media/image17.jpeg"/><Relationship Id="rId39" Type="http://schemas.openxmlformats.org/officeDocument/2006/relationships/image" Target="../media/image24.jpeg"/><Relationship Id="rId21" Type="http://schemas.openxmlformats.org/officeDocument/2006/relationships/image" Target="../media/image14.jpeg"/><Relationship Id="rId34" Type="http://schemas.openxmlformats.org/officeDocument/2006/relationships/slide" Target="slide17.xml"/><Relationship Id="rId42" Type="http://schemas.openxmlformats.org/officeDocument/2006/relationships/slide" Target="slide22.xml"/><Relationship Id="rId47" Type="http://schemas.openxmlformats.org/officeDocument/2006/relationships/image" Target="../media/image29.jpeg"/><Relationship Id="rId50" Type="http://schemas.openxmlformats.org/officeDocument/2006/relationships/image" Target="../media/image32.jpeg"/><Relationship Id="rId55" Type="http://schemas.openxmlformats.org/officeDocument/2006/relationships/image" Target="../media/image37.jpeg"/><Relationship Id="rId7" Type="http://schemas.openxmlformats.org/officeDocument/2006/relationships/image" Target="../media/image7.jpeg"/><Relationship Id="rId12" Type="http://schemas.openxmlformats.org/officeDocument/2006/relationships/slide" Target="slide8.xml"/><Relationship Id="rId17" Type="http://schemas.openxmlformats.org/officeDocument/2006/relationships/image" Target="../media/image12.jpeg"/><Relationship Id="rId25" Type="http://schemas.openxmlformats.org/officeDocument/2006/relationships/slide" Target="slide12.xml"/><Relationship Id="rId33" Type="http://schemas.openxmlformats.org/officeDocument/2006/relationships/image" Target="../media/image21.jpeg"/><Relationship Id="rId38" Type="http://schemas.openxmlformats.org/officeDocument/2006/relationships/slide" Target="slide19.xml"/><Relationship Id="rId46" Type="http://schemas.openxmlformats.org/officeDocument/2006/relationships/slide" Target="slide27.xml"/><Relationship Id="rId2" Type="http://schemas.openxmlformats.org/officeDocument/2006/relationships/slide" Target="slide11.xml"/><Relationship Id="rId16" Type="http://schemas.openxmlformats.org/officeDocument/2006/relationships/slide" Target="slide10.xml"/><Relationship Id="rId20" Type="http://schemas.openxmlformats.org/officeDocument/2006/relationships/slide" Target="slide20.xml"/><Relationship Id="rId29" Type="http://schemas.openxmlformats.org/officeDocument/2006/relationships/image" Target="../media/image19.jpeg"/><Relationship Id="rId41" Type="http://schemas.openxmlformats.org/officeDocument/2006/relationships/image" Target="../media/image26.jpeg"/><Relationship Id="rId5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image" Target="../media/image9.jpeg"/><Relationship Id="rId24" Type="http://schemas.openxmlformats.org/officeDocument/2006/relationships/image" Target="../media/image16.jpeg"/><Relationship Id="rId32" Type="http://schemas.openxmlformats.org/officeDocument/2006/relationships/slide" Target="slide16.xml"/><Relationship Id="rId37" Type="http://schemas.openxmlformats.org/officeDocument/2006/relationships/image" Target="../media/image23.jpeg"/><Relationship Id="rId40" Type="http://schemas.openxmlformats.org/officeDocument/2006/relationships/image" Target="../media/image25.jpeg"/><Relationship Id="rId45" Type="http://schemas.openxmlformats.org/officeDocument/2006/relationships/image" Target="../media/image28.jpeg"/><Relationship Id="rId53" Type="http://schemas.openxmlformats.org/officeDocument/2006/relationships/image" Target="../media/image35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28" Type="http://schemas.openxmlformats.org/officeDocument/2006/relationships/slide" Target="slide13.xml"/><Relationship Id="rId36" Type="http://schemas.openxmlformats.org/officeDocument/2006/relationships/slide" Target="slide18.xml"/><Relationship Id="rId49" Type="http://schemas.openxmlformats.org/officeDocument/2006/relationships/image" Target="../media/image31.jpeg"/><Relationship Id="rId57" Type="http://schemas.openxmlformats.org/officeDocument/2006/relationships/image" Target="../media/image39.png"/><Relationship Id="rId10" Type="http://schemas.openxmlformats.org/officeDocument/2006/relationships/slide" Target="slide2.xml"/><Relationship Id="rId19" Type="http://schemas.openxmlformats.org/officeDocument/2006/relationships/image" Target="../media/image13.jpeg"/><Relationship Id="rId31" Type="http://schemas.openxmlformats.org/officeDocument/2006/relationships/image" Target="../media/image20.jpeg"/><Relationship Id="rId44" Type="http://schemas.openxmlformats.org/officeDocument/2006/relationships/slide" Target="slide24.xml"/><Relationship Id="rId52" Type="http://schemas.openxmlformats.org/officeDocument/2006/relationships/image" Target="../media/image34.jpeg"/><Relationship Id="rId4" Type="http://schemas.openxmlformats.org/officeDocument/2006/relationships/slide" Target="slide26.xml"/><Relationship Id="rId9" Type="http://schemas.openxmlformats.org/officeDocument/2006/relationships/image" Target="../media/image8.jpeg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18.jpeg"/><Relationship Id="rId30" Type="http://schemas.openxmlformats.org/officeDocument/2006/relationships/slide" Target="slide14.xml"/><Relationship Id="rId35" Type="http://schemas.openxmlformats.org/officeDocument/2006/relationships/image" Target="../media/image22.jpeg"/><Relationship Id="rId43" Type="http://schemas.openxmlformats.org/officeDocument/2006/relationships/image" Target="../media/image27.jpeg"/><Relationship Id="rId48" Type="http://schemas.openxmlformats.org/officeDocument/2006/relationships/image" Target="../media/image30.jpeg"/><Relationship Id="rId56" Type="http://schemas.openxmlformats.org/officeDocument/2006/relationships/image" Target="../media/image38.png"/><Relationship Id="rId8" Type="http://schemas.openxmlformats.org/officeDocument/2006/relationships/slide" Target="slide4.xml"/><Relationship Id="rId51" Type="http://schemas.openxmlformats.org/officeDocument/2006/relationships/image" Target="../media/image33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slide" Target="slide15.xml"/><Relationship Id="rId26" Type="http://schemas.openxmlformats.org/officeDocument/2006/relationships/image" Target="../media/image17.jpeg"/><Relationship Id="rId39" Type="http://schemas.openxmlformats.org/officeDocument/2006/relationships/image" Target="../media/image24.jpeg"/><Relationship Id="rId21" Type="http://schemas.openxmlformats.org/officeDocument/2006/relationships/image" Target="../media/image14.jpeg"/><Relationship Id="rId34" Type="http://schemas.openxmlformats.org/officeDocument/2006/relationships/slide" Target="slide17.xml"/><Relationship Id="rId42" Type="http://schemas.openxmlformats.org/officeDocument/2006/relationships/slide" Target="slide22.xml"/><Relationship Id="rId47" Type="http://schemas.openxmlformats.org/officeDocument/2006/relationships/image" Target="../media/image29.jpeg"/><Relationship Id="rId50" Type="http://schemas.openxmlformats.org/officeDocument/2006/relationships/image" Target="../media/image32.jpeg"/><Relationship Id="rId55" Type="http://schemas.openxmlformats.org/officeDocument/2006/relationships/image" Target="../media/image37.jpeg"/><Relationship Id="rId7" Type="http://schemas.openxmlformats.org/officeDocument/2006/relationships/image" Target="../media/image7.jpeg"/><Relationship Id="rId12" Type="http://schemas.openxmlformats.org/officeDocument/2006/relationships/slide" Target="slide8.xml"/><Relationship Id="rId17" Type="http://schemas.openxmlformats.org/officeDocument/2006/relationships/image" Target="../media/image12.jpeg"/><Relationship Id="rId25" Type="http://schemas.openxmlformats.org/officeDocument/2006/relationships/slide" Target="slide12.xml"/><Relationship Id="rId33" Type="http://schemas.openxmlformats.org/officeDocument/2006/relationships/image" Target="../media/image21.jpeg"/><Relationship Id="rId38" Type="http://schemas.openxmlformats.org/officeDocument/2006/relationships/slide" Target="slide19.xml"/><Relationship Id="rId46" Type="http://schemas.openxmlformats.org/officeDocument/2006/relationships/slide" Target="slide27.xml"/><Relationship Id="rId2" Type="http://schemas.openxmlformats.org/officeDocument/2006/relationships/slide" Target="slide11.xml"/><Relationship Id="rId16" Type="http://schemas.openxmlformats.org/officeDocument/2006/relationships/slide" Target="slide10.xml"/><Relationship Id="rId20" Type="http://schemas.openxmlformats.org/officeDocument/2006/relationships/slide" Target="slide20.xml"/><Relationship Id="rId29" Type="http://schemas.openxmlformats.org/officeDocument/2006/relationships/image" Target="../media/image19.jpeg"/><Relationship Id="rId41" Type="http://schemas.openxmlformats.org/officeDocument/2006/relationships/image" Target="../media/image26.jpeg"/><Relationship Id="rId5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image" Target="../media/image9.jpeg"/><Relationship Id="rId24" Type="http://schemas.openxmlformats.org/officeDocument/2006/relationships/image" Target="../media/image16.jpeg"/><Relationship Id="rId32" Type="http://schemas.openxmlformats.org/officeDocument/2006/relationships/slide" Target="slide16.xml"/><Relationship Id="rId37" Type="http://schemas.openxmlformats.org/officeDocument/2006/relationships/image" Target="../media/image23.jpeg"/><Relationship Id="rId40" Type="http://schemas.openxmlformats.org/officeDocument/2006/relationships/image" Target="../media/image25.jpeg"/><Relationship Id="rId45" Type="http://schemas.openxmlformats.org/officeDocument/2006/relationships/image" Target="../media/image28.jpeg"/><Relationship Id="rId53" Type="http://schemas.openxmlformats.org/officeDocument/2006/relationships/image" Target="../media/image35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28" Type="http://schemas.openxmlformats.org/officeDocument/2006/relationships/slide" Target="slide13.xml"/><Relationship Id="rId36" Type="http://schemas.openxmlformats.org/officeDocument/2006/relationships/slide" Target="slide18.xml"/><Relationship Id="rId49" Type="http://schemas.openxmlformats.org/officeDocument/2006/relationships/image" Target="../media/image31.jpeg"/><Relationship Id="rId57" Type="http://schemas.openxmlformats.org/officeDocument/2006/relationships/image" Target="../media/image39.png"/><Relationship Id="rId10" Type="http://schemas.openxmlformats.org/officeDocument/2006/relationships/slide" Target="slide2.xml"/><Relationship Id="rId19" Type="http://schemas.openxmlformats.org/officeDocument/2006/relationships/image" Target="../media/image13.jpeg"/><Relationship Id="rId31" Type="http://schemas.openxmlformats.org/officeDocument/2006/relationships/image" Target="../media/image20.jpeg"/><Relationship Id="rId44" Type="http://schemas.openxmlformats.org/officeDocument/2006/relationships/slide" Target="slide24.xml"/><Relationship Id="rId52" Type="http://schemas.openxmlformats.org/officeDocument/2006/relationships/image" Target="../media/image34.jpeg"/><Relationship Id="rId4" Type="http://schemas.openxmlformats.org/officeDocument/2006/relationships/slide" Target="slide26.xml"/><Relationship Id="rId9" Type="http://schemas.openxmlformats.org/officeDocument/2006/relationships/image" Target="../media/image8.jpeg"/><Relationship Id="rId14" Type="http://schemas.openxmlformats.org/officeDocument/2006/relationships/slide" Target="slide9.xml"/><Relationship Id="rId22" Type="http://schemas.openxmlformats.org/officeDocument/2006/relationships/slide" Target="slide21.xml"/><Relationship Id="rId27" Type="http://schemas.openxmlformats.org/officeDocument/2006/relationships/image" Target="../media/image18.jpeg"/><Relationship Id="rId30" Type="http://schemas.openxmlformats.org/officeDocument/2006/relationships/slide" Target="slide14.xml"/><Relationship Id="rId35" Type="http://schemas.openxmlformats.org/officeDocument/2006/relationships/image" Target="../media/image22.jpeg"/><Relationship Id="rId43" Type="http://schemas.openxmlformats.org/officeDocument/2006/relationships/image" Target="../media/image27.jpeg"/><Relationship Id="rId48" Type="http://schemas.openxmlformats.org/officeDocument/2006/relationships/image" Target="../media/image30.jpeg"/><Relationship Id="rId56" Type="http://schemas.openxmlformats.org/officeDocument/2006/relationships/image" Target="../media/image38.png"/><Relationship Id="rId8" Type="http://schemas.openxmlformats.org/officeDocument/2006/relationships/slide" Target="slide4.xml"/><Relationship Id="rId51" Type="http://schemas.openxmlformats.org/officeDocument/2006/relationships/image" Target="../media/image33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7;&#1072;&#1084;&#1072;&#1103;-&#1089;&#1090;&#1088;&#1072;&#1096;&#1085;&#1072;&#1103;-&#1084;&#1077;&#1083;&#1086;&#1076;&#1080;&#1103;-(muzofon.com).mp3" TargetMode="Externa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149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5050"/>
                    </a:gs>
                  </a:gsLst>
                  <a:lin ang="5400000" scaled="1"/>
                </a:gradFill>
                <a:latin typeface="BeeskneesCTT"/>
              </a:rPr>
              <a:t>АЗБУКА, ПРОЩАЙ!</a:t>
            </a:r>
          </a:p>
        </p:txBody>
      </p:sp>
      <p:pic>
        <p:nvPicPr>
          <p:cNvPr id="3075" name="Picture 5" descr="dea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21659" y="1600200"/>
            <a:ext cx="4173531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34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6096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5334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334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AE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AE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AE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AE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AE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AE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ttonCrysDB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43900" y="5857892"/>
            <a:ext cx="642942" cy="642942"/>
          </a:xfrm>
          <a:prstGeom prst="rect">
            <a:avLst/>
          </a:prstGeom>
        </p:spPr>
      </p:pic>
      <p:pic>
        <p:nvPicPr>
          <p:cNvPr id="6" name="Рисунок 5" descr="j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15206" y="214290"/>
            <a:ext cx="1670149" cy="1928826"/>
          </a:xfrm>
          <a:prstGeom prst="rect">
            <a:avLst/>
          </a:prstGeom>
        </p:spPr>
      </p:pic>
      <p:pic>
        <p:nvPicPr>
          <p:cNvPr id="7" name="Рисунок 6" descr="bukva-j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214290"/>
            <a:ext cx="3494246" cy="34942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Рисунок1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7620" y="4000504"/>
            <a:ext cx="3429024" cy="2571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5072066" y="428604"/>
            <a:ext cx="1252266" cy="1015663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ж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  <p:pic>
        <p:nvPicPr>
          <p:cNvPr id="11" name="Рисунок 10" descr="4f8880777b9f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143372" y="2428868"/>
            <a:ext cx="2224136" cy="1270936"/>
          </a:xfrm>
          <a:prstGeom prst="rect">
            <a:avLst/>
          </a:prstGeom>
        </p:spPr>
      </p:pic>
      <p:pic>
        <p:nvPicPr>
          <p:cNvPr id="12" name="Рисунок 11" descr="284165acb4e6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58082" y="2357430"/>
            <a:ext cx="1357322" cy="2532612"/>
          </a:xfrm>
          <a:prstGeom prst="rect">
            <a:avLst/>
          </a:prstGeom>
        </p:spPr>
      </p:pic>
      <p:pic>
        <p:nvPicPr>
          <p:cNvPr id="13" name="Рисунок 12" descr="001feddw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42910" y="4143380"/>
            <a:ext cx="2286016" cy="22051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ttonCrysTR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29586" y="5786454"/>
            <a:ext cx="714380" cy="714380"/>
          </a:xfrm>
          <a:prstGeom prst="rect">
            <a:avLst/>
          </a:prstGeom>
        </p:spPr>
      </p:pic>
      <p:pic>
        <p:nvPicPr>
          <p:cNvPr id="6" name="Рисунок 5" descr="alphabet-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428604"/>
            <a:ext cx="4000528" cy="5369598"/>
          </a:xfrm>
          <a:prstGeom prst="rect">
            <a:avLst/>
          </a:prstGeom>
        </p:spPr>
      </p:pic>
      <p:pic>
        <p:nvPicPr>
          <p:cNvPr id="7" name="Рисунок 6" descr="4f8880777b9f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57752" y="1928802"/>
            <a:ext cx="1625213" cy="928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6578" y="714356"/>
            <a:ext cx="1138222" cy="92333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smtClean="0"/>
              <a:t>о</a:t>
            </a:r>
            <a:r>
              <a:rPr lang="en-US" sz="5400" b="1" dirty="0" smtClean="0"/>
              <a:t>]</a:t>
            </a:r>
            <a:endParaRPr lang="ru-RU" sz="5400" b="1" dirty="0"/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3438" y="3429000"/>
            <a:ext cx="3086096" cy="2314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ttonCrysDB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01024" y="5715016"/>
            <a:ext cx="785818" cy="785818"/>
          </a:xfrm>
          <a:prstGeom prst="rect">
            <a:avLst/>
          </a:prstGeom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4810" y="3857628"/>
            <a:ext cx="3429024" cy="2571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953000" y="838200"/>
            <a:ext cx="1323972" cy="1015663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err="1" smtClean="0"/>
              <a:t>з</a:t>
            </a:r>
            <a:r>
              <a:rPr lang="ru-RU" sz="6000" b="1" dirty="0" smtClean="0"/>
              <a:t> 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  <p:pic>
        <p:nvPicPr>
          <p:cNvPr id="8" name="Рисунок 7" descr="4f8880777b9f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00496" y="2214554"/>
            <a:ext cx="2357454" cy="1347118"/>
          </a:xfrm>
          <a:prstGeom prst="rect">
            <a:avLst/>
          </a:prstGeom>
        </p:spPr>
      </p:pic>
      <p:pic>
        <p:nvPicPr>
          <p:cNvPr id="10" name="Рисунок 9" descr="Y015_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82" y="214290"/>
            <a:ext cx="3665769" cy="3143272"/>
          </a:xfrm>
          <a:prstGeom prst="rect">
            <a:avLst/>
          </a:prstGeom>
        </p:spPr>
      </p:pic>
      <p:pic>
        <p:nvPicPr>
          <p:cNvPr id="11" name="Рисунок 10" descr="zebra05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28662" y="3786190"/>
            <a:ext cx="2277716" cy="23251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5600" y="838200"/>
            <a:ext cx="1600200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err="1" smtClean="0"/>
              <a:t>з</a:t>
            </a:r>
            <a:r>
              <a:rPr lang="ru-RU" sz="6000" b="1" dirty="0" smtClean="0"/>
              <a:t>’ 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ttonCrysDB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43900" y="5857892"/>
            <a:ext cx="714380" cy="714380"/>
          </a:xfrm>
          <a:prstGeom prst="rect">
            <a:avLst/>
          </a:prstGeom>
        </p:spPr>
      </p:pic>
      <p:pic>
        <p:nvPicPr>
          <p:cNvPr id="5" name="Рисунок 4" descr="alphabet-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500042"/>
            <a:ext cx="4071966" cy="5447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714356"/>
            <a:ext cx="1243010" cy="923330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smtClean="0"/>
              <a:t>м</a:t>
            </a:r>
            <a:r>
              <a:rPr lang="en-US" sz="5400" b="1" dirty="0" smtClean="0"/>
              <a:t>]</a:t>
            </a:r>
            <a:endParaRPr lang="ru-RU" sz="5400" b="1" dirty="0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8200" y="3352800"/>
            <a:ext cx="3371848" cy="2528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 descr="4f8880777b9f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4876" y="2000240"/>
            <a:ext cx="1750230" cy="1000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4600" y="762000"/>
            <a:ext cx="1447800" cy="92333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smtClean="0"/>
              <a:t>м’</a:t>
            </a:r>
            <a:r>
              <a:rPr lang="en-US" sz="5400" b="1" dirty="0" smtClean="0"/>
              <a:t>]</a:t>
            </a:r>
            <a:endParaRPr lang="ru-RU" sz="5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98120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429000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572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733800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19812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42917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3375 -0.2164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875 -0.438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4384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334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86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8100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6764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6576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луй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4166 0.28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75 -0.18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5417 -0.2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0668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048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9050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3622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8100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вуй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7338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25 -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475 -0.249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6667 -0.26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3333 -0.527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Многим долго неизвестный,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 он каждому знаком.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 по сказке интересной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Мальчик-луковка знаком.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просто и недлинно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зовётся....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1" descr="342265933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226808" y="685800"/>
            <a:ext cx="1917192" cy="280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Всех на свете он добрей, Лечит он больных зверей,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однажды бегемота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Вытащил он из болота.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известен, знаменит,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доктор...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i-main-pic" descr="Картинка 21 из 628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705600" y="2971800"/>
            <a:ext cx="2286000" cy="335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всё, чему ты нас учила, спасибо, Азбука, тебе!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на балу никогда не бывала,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Чистила, мыла, варила и пряла.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же случилось попасть мне на бал,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голову принц от любви потерял.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я башмачок потеряла тогда же. Кто я такая?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тут подскажет?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bdd805ae9ac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81600" y="2286000"/>
            <a:ext cx="3257550" cy="2647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lotok-1000g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66800" y="1371600"/>
            <a:ext cx="3200400" cy="2005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27660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Т=Д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0"/>
            <a:ext cx="335280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37160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ЦЫ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72491657bb39abe9b27944d28566ced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4038600"/>
            <a:ext cx="1857375" cy="1857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81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812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Частушки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част 1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924800" y="2590800"/>
            <a:ext cx="304800" cy="304800"/>
          </a:xfrm>
          <a:prstGeom prst="rect">
            <a:avLst/>
          </a:prstGeom>
        </p:spPr>
      </p:pic>
      <p:pic>
        <p:nvPicPr>
          <p:cNvPr id="6" name="Самая-страшная-мелодия-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7848600" y="99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0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0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49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_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9261988" cy="6858000"/>
          </a:xfrm>
          <a:prstGeom prst="rect">
            <a:avLst/>
          </a:prstGeom>
        </p:spPr>
      </p:pic>
      <p:pic>
        <p:nvPicPr>
          <p:cNvPr id="3" name="Маленьк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6096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53556">
            <a:off x="4714831" y="820871"/>
            <a:ext cx="3647882" cy="4800600"/>
          </a:xfrm>
          <a:prstGeom prst="rect">
            <a:avLst/>
          </a:prstGeom>
        </p:spPr>
      </p:pic>
      <p:pic>
        <p:nvPicPr>
          <p:cNvPr id="3" name="Рисунок 2" descr="0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989223">
            <a:off x="939961" y="526396"/>
            <a:ext cx="3810000" cy="4940157"/>
          </a:xfrm>
          <a:prstGeom prst="rect">
            <a:avLst/>
          </a:prstGeom>
        </p:spPr>
      </p:pic>
      <p:pic>
        <p:nvPicPr>
          <p:cNvPr id="4" name="Пусть Бегут Неуклюж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8768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431212" cy="591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Reverence-Oblique" pitchFamily="34" charset="0"/>
              </a:rPr>
              <a:t>Как сегодня радуются дети –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Reverence-Oblique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Reverence-Oblique" pitchFamily="34" charset="0"/>
              </a:rPr>
              <a:t>Стало больше грамотных на свете!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Reverence-Oblique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Reverence-Oblique" pitchFamily="34" charset="0"/>
              </a:rPr>
              <a:t>Скажем Азбуке мы 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Reverence-Oblique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Reverence-Oblique" pitchFamily="34" charset="0"/>
              </a:rPr>
              <a:t>«до свиданья»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Reverence-Oblique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Reverence-Oblique" pitchFamily="34" charset="0"/>
              </a:rPr>
              <a:t>И рукой помашем на прощанье.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7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7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Счастливого пути !</a:t>
            </a:r>
          </a:p>
        </p:txBody>
      </p:sp>
      <p:pic>
        <p:nvPicPr>
          <p:cNvPr id="99331" name="Picture 3" descr="b50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95513" y="620713"/>
            <a:ext cx="2016125" cy="1516062"/>
          </a:xfrm>
          <a:noFill/>
        </p:spPr>
      </p:pic>
      <p:pic>
        <p:nvPicPr>
          <p:cNvPr id="99332" name="Picture 4" descr="b50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867400" y="765175"/>
            <a:ext cx="1800225" cy="1354138"/>
          </a:xfrm>
          <a:noFill/>
        </p:spPr>
      </p:pic>
      <p:pic>
        <p:nvPicPr>
          <p:cNvPr id="99333" name="Picture 5" descr="b5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258888" y="836613"/>
            <a:ext cx="1627187" cy="1223962"/>
          </a:xfrm>
          <a:noFill/>
        </p:spPr>
      </p:pic>
      <p:pic>
        <p:nvPicPr>
          <p:cNvPr id="31750" name="Picture 6" descr="j034335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875" y="3068638"/>
            <a:ext cx="360045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 descr="b50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463" y="765175"/>
            <a:ext cx="1871662" cy="1406525"/>
          </a:xfrm>
          <a:noFill/>
        </p:spPr>
      </p:pic>
      <p:pic>
        <p:nvPicPr>
          <p:cNvPr id="99336" name="Picture 8" descr="b50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09600"/>
            <a:ext cx="187325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b50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692150"/>
            <a:ext cx="19431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 descr="b50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388" y="692150"/>
            <a:ext cx="1979612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4643438" y="2492375"/>
            <a:ext cx="1584325" cy="1008063"/>
          </a:xfrm>
          <a:prstGeom prst="wedgeRoundRectCallout">
            <a:avLst>
              <a:gd name="adj1" fmla="val -48597"/>
              <a:gd name="adj2" fmla="val 6149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31756" name="Picture 12" descr="BD05092_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363" y="2565400"/>
            <a:ext cx="9366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228600"/>
            <a:ext cx="4428435" cy="6278672"/>
          </a:xfrm>
          <a:prstGeom prst="rect">
            <a:avLst/>
          </a:prstGeom>
        </p:spPr>
      </p:pic>
      <p:pic>
        <p:nvPicPr>
          <p:cNvPr id="3" name="Азбука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4676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bccf5f522cda79ba34b62017914462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285728"/>
            <a:ext cx="1007220" cy="8572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 descr="b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728" y="285728"/>
            <a:ext cx="857256" cy="8727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 descr="51ef1cd3c5bcc6c2f6b656ea70f7c910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357422" y="285728"/>
            <a:ext cx="928694" cy="8275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 descr="4c3a98b39325f90d9aeceba8d7f73ed3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357554" y="285728"/>
            <a:ext cx="785818" cy="8541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 descr="79e35592f3136958bcba219256052559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14810" y="285728"/>
            <a:ext cx="928694" cy="8832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 descr="e97d308bac45f429b0f9f009979c3da8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5214942" y="285728"/>
            <a:ext cx="857256" cy="84773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 descr="0e8261c8d863c17d5c10c97e92d628b9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143636" y="285728"/>
            <a:ext cx="847731" cy="8572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 descr="a37d07e3edd9b8b5f83c06daa924d366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072330" y="285728"/>
            <a:ext cx="857256" cy="86688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 descr="e423d30b23fef51c16587eb079305721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8001024" y="285728"/>
            <a:ext cx="878736" cy="8572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 descr="b4104d17afe24caaf5f56711f964d8f9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571472" y="1285860"/>
            <a:ext cx="901321" cy="8572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 descr="cc9dbe2d3b540df2f8482d04a7b563aa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screen"/>
          <a:stretch>
            <a:fillRect/>
          </a:stretch>
        </p:blipFill>
        <p:spPr>
          <a:xfrm>
            <a:off x="1571604" y="1285860"/>
            <a:ext cx="857256" cy="8363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 descr="10803349a01a4216dde637dde382ba1b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2500298" y="1285860"/>
            <a:ext cx="928694" cy="88741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 descr="fba4d56428bd4af15d3c23829929f429.jp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3500430" y="1285860"/>
            <a:ext cx="928694" cy="872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 descr="3a517fa8cc7b1cec13831fdf8c19c53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27" cstate="screen"/>
          <a:stretch>
            <a:fillRect/>
          </a:stretch>
        </p:blipFill>
        <p:spPr>
          <a:xfrm>
            <a:off x="4572000" y="1285860"/>
            <a:ext cx="928694" cy="8832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 descr="319d15b029da9f6f6d072404cc9378fd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screen"/>
          <a:stretch>
            <a:fillRect/>
          </a:stretch>
        </p:blipFill>
        <p:spPr>
          <a:xfrm>
            <a:off x="5643570" y="1285860"/>
            <a:ext cx="931802" cy="8572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 descr="bc040d12f3bb1a3f83c83dbea9833389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screen"/>
          <a:stretch>
            <a:fillRect/>
          </a:stretch>
        </p:blipFill>
        <p:spPr>
          <a:xfrm>
            <a:off x="6715140" y="1285860"/>
            <a:ext cx="953542" cy="8306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 descr="578ae842d49de21d9d876532fab06eda.jpg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screen"/>
          <a:stretch>
            <a:fillRect/>
          </a:stretch>
        </p:blipFill>
        <p:spPr>
          <a:xfrm>
            <a:off x="7786710" y="1285860"/>
            <a:ext cx="1000132" cy="8134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 descr="1348883be10b7ead87e32a1a597240f5.jpg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screen"/>
          <a:stretch>
            <a:fillRect/>
          </a:stretch>
        </p:blipFill>
        <p:spPr>
          <a:xfrm>
            <a:off x="357159" y="2285992"/>
            <a:ext cx="928694" cy="8771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Рисунок 19" descr="c0357960872aae67ac2bb09a2ff9e764.jpg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screen"/>
          <a:stretch>
            <a:fillRect/>
          </a:stretch>
        </p:blipFill>
        <p:spPr>
          <a:xfrm>
            <a:off x="1357289" y="2285992"/>
            <a:ext cx="1071571" cy="8810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Рисунок 20" descr="b33e6a4e98c277f9917873dc9182cc96.jpg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 cstate="screen"/>
          <a:stretch>
            <a:fillRect/>
          </a:stretch>
        </p:blipFill>
        <p:spPr>
          <a:xfrm>
            <a:off x="2500298" y="2285992"/>
            <a:ext cx="928694" cy="8750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2" name="Рисунок 21" descr="c2affcc0ec3d06fe1793646b8adf128c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40" cstate="screen"/>
          <a:stretch>
            <a:fillRect/>
          </a:stretch>
        </p:blipFill>
        <p:spPr>
          <a:xfrm>
            <a:off x="3500430" y="2285992"/>
            <a:ext cx="1000132" cy="90678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3" name="Рисунок 22" descr="62419ab5c2c48612fb8e420206464aeb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41" cstate="screen"/>
          <a:stretch>
            <a:fillRect/>
          </a:stretch>
        </p:blipFill>
        <p:spPr>
          <a:xfrm>
            <a:off x="4572000" y="2285991"/>
            <a:ext cx="974156" cy="9286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4" name="Рисунок 23" descr="82e2e770529f22dd8819a308ea31493d.jpg">
            <a:hlinkClick r:id="rId42" action="ppaction://hlinksldjump"/>
          </p:cNvPr>
          <p:cNvPicPr>
            <a:picLocks noChangeAspect="1"/>
          </p:cNvPicPr>
          <p:nvPr/>
        </p:nvPicPr>
        <p:blipFill>
          <a:blip r:embed="rId43" cstate="screen"/>
          <a:stretch>
            <a:fillRect/>
          </a:stretch>
        </p:blipFill>
        <p:spPr>
          <a:xfrm>
            <a:off x="5643570" y="2285992"/>
            <a:ext cx="1114428" cy="898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5" name="Рисунок 24" descr="e3c3e6bb93ad1e39cce11c626871f949.jpg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 cstate="screen"/>
          <a:stretch>
            <a:fillRect/>
          </a:stretch>
        </p:blipFill>
        <p:spPr>
          <a:xfrm>
            <a:off x="6858016" y="2285992"/>
            <a:ext cx="1044136" cy="86779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Рисунок 25" descr="536915dbd4ba7a5dd94024b6b9d06c26.jpg">
            <a:hlinkClick r:id="rId46" action="ppaction://hlinksldjump"/>
          </p:cNvPr>
          <p:cNvPicPr>
            <a:picLocks noChangeAspect="1"/>
          </p:cNvPicPr>
          <p:nvPr/>
        </p:nvPicPr>
        <p:blipFill>
          <a:blip r:embed="rId47" cstate="screen"/>
          <a:stretch>
            <a:fillRect/>
          </a:stretch>
        </p:blipFill>
        <p:spPr>
          <a:xfrm>
            <a:off x="8001024" y="2285992"/>
            <a:ext cx="874065" cy="8585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Рисунок 26" descr="c1d3c42fbd5ea7dff613d0f0a7e3a320.jpg">
            <a:hlinkClick r:id="" action="ppaction://noaction"/>
          </p:cNvPr>
          <p:cNvPicPr>
            <a:picLocks noChangeAspect="1"/>
          </p:cNvPicPr>
          <p:nvPr/>
        </p:nvPicPr>
        <p:blipFill>
          <a:blip r:embed="rId48" cstate="screen"/>
          <a:stretch>
            <a:fillRect/>
          </a:stretch>
        </p:blipFill>
        <p:spPr>
          <a:xfrm>
            <a:off x="357158" y="3286124"/>
            <a:ext cx="905484" cy="8833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8" name="Рисунок 27" descr="90cbe3c2b5041bd16887ecf5d11d6a2f.jpg">
            <a:hlinkClick r:id="" action="ppaction://noaction"/>
          </p:cNvPr>
          <p:cNvPicPr>
            <a:picLocks noChangeAspect="1"/>
          </p:cNvPicPr>
          <p:nvPr/>
        </p:nvPicPr>
        <p:blipFill>
          <a:blip r:embed="rId49" cstate="screen"/>
          <a:stretch>
            <a:fillRect/>
          </a:stretch>
        </p:blipFill>
        <p:spPr>
          <a:xfrm>
            <a:off x="1357290" y="3286124"/>
            <a:ext cx="1015514" cy="8801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9" name="Рисунок 28" descr="076f86d41529d457d6eac92e1de39335.jpg">
            <a:hlinkClick r:id="" action="ppaction://noaction"/>
          </p:cNvPr>
          <p:cNvPicPr>
            <a:picLocks noChangeAspect="1"/>
          </p:cNvPicPr>
          <p:nvPr/>
        </p:nvPicPr>
        <p:blipFill>
          <a:blip r:embed="rId50" cstate="screen"/>
          <a:stretch>
            <a:fillRect/>
          </a:stretch>
        </p:blipFill>
        <p:spPr>
          <a:xfrm>
            <a:off x="2500298" y="3286124"/>
            <a:ext cx="928694" cy="9286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" name="Рисунок 29" descr="f4f4d5353f51ab9766bf31df148d8274.jpg">
            <a:hlinkClick r:id="" action="ppaction://noaction"/>
          </p:cNvPr>
          <p:cNvPicPr>
            <a:picLocks noChangeAspect="1"/>
          </p:cNvPicPr>
          <p:nvPr/>
        </p:nvPicPr>
        <p:blipFill>
          <a:blip r:embed="rId51" cstate="screen"/>
          <a:stretch>
            <a:fillRect/>
          </a:stretch>
        </p:blipFill>
        <p:spPr>
          <a:xfrm>
            <a:off x="3571868" y="3286124"/>
            <a:ext cx="935406" cy="9291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1" name="Рисунок 30" descr="fa376471cffcba3221396347c451a3b2.jpg">
            <a:hlinkClick r:id="" action="ppaction://noaction"/>
          </p:cNvPr>
          <p:cNvPicPr>
            <a:picLocks noChangeAspect="1"/>
          </p:cNvPicPr>
          <p:nvPr/>
        </p:nvPicPr>
        <p:blipFill>
          <a:blip r:embed="rId52" cstate="screen"/>
          <a:stretch>
            <a:fillRect/>
          </a:stretch>
        </p:blipFill>
        <p:spPr>
          <a:xfrm>
            <a:off x="4572000" y="3286124"/>
            <a:ext cx="1014410" cy="9197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2" name="Рисунок 31" descr="e1d157926562f8136e7f62d826f6b7ba.jpg">
            <a:hlinkClick r:id="" action="ppaction://noaction"/>
          </p:cNvPr>
          <p:cNvPicPr>
            <a:picLocks noChangeAspect="1"/>
          </p:cNvPicPr>
          <p:nvPr/>
        </p:nvPicPr>
        <p:blipFill>
          <a:blip r:embed="rId53" cstate="screen"/>
          <a:stretch>
            <a:fillRect/>
          </a:stretch>
        </p:blipFill>
        <p:spPr>
          <a:xfrm>
            <a:off x="5643570" y="3286124"/>
            <a:ext cx="1011894" cy="9286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3" name="Рисунок 32" descr="a6c952ef8259183195e9a84489282247.jpg">
            <a:hlinkClick r:id="" action="ppaction://noaction"/>
          </p:cNvPr>
          <p:cNvPicPr>
            <a:picLocks noChangeAspect="1"/>
          </p:cNvPicPr>
          <p:nvPr/>
        </p:nvPicPr>
        <p:blipFill>
          <a:blip r:embed="rId54" cstate="screen"/>
          <a:stretch>
            <a:fillRect/>
          </a:stretch>
        </p:blipFill>
        <p:spPr>
          <a:xfrm>
            <a:off x="6715140" y="3286124"/>
            <a:ext cx="1004597" cy="9286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4" name="Рисунок 33" descr="0217c0c831da62c30483fbe62c860b58.jpg">
            <a:hlinkClick r:id="" action="ppaction://noaction"/>
          </p:cNvPr>
          <p:cNvPicPr>
            <a:picLocks noChangeAspect="1"/>
          </p:cNvPicPr>
          <p:nvPr/>
        </p:nvPicPr>
        <p:blipFill>
          <a:blip r:embed="rId55" cstate="screen"/>
          <a:stretch>
            <a:fillRect/>
          </a:stretch>
        </p:blipFill>
        <p:spPr>
          <a:xfrm>
            <a:off x="2765899" y="1752600"/>
            <a:ext cx="4701702" cy="4419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6" name="Рисунок 35" descr="4f8880777b9f.png"/>
          <p:cNvPicPr>
            <a:picLocks noChangeAspect="1"/>
          </p:cNvPicPr>
          <p:nvPr/>
        </p:nvPicPr>
        <p:blipFill>
          <a:blip r:embed="rId56" cstate="screen"/>
          <a:stretch>
            <a:fillRect/>
          </a:stretch>
        </p:blipFill>
        <p:spPr>
          <a:xfrm>
            <a:off x="428596" y="4714884"/>
            <a:ext cx="2875377" cy="1643074"/>
          </a:xfrm>
          <a:prstGeom prst="rect">
            <a:avLst/>
          </a:prstGeom>
        </p:spPr>
      </p:pic>
      <p:pic>
        <p:nvPicPr>
          <p:cNvPr id="37" name="Рисунок 36" descr="1_1 (4).png"/>
          <p:cNvPicPr>
            <a:picLocks noChangeAspect="1"/>
          </p:cNvPicPr>
          <p:nvPr/>
        </p:nvPicPr>
        <p:blipFill>
          <a:blip r:embed="rId57" cstate="screen"/>
          <a:stretch>
            <a:fillRect/>
          </a:stretch>
        </p:blipFill>
        <p:spPr>
          <a:xfrm>
            <a:off x="7072330" y="4500570"/>
            <a:ext cx="1395089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bccf5f522cda79ba34b62017914462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285728"/>
            <a:ext cx="1007220" cy="8572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 descr="b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728" y="285728"/>
            <a:ext cx="857256" cy="8727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 descr="51ef1cd3c5bcc6c2f6b656ea70f7c910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357422" y="285728"/>
            <a:ext cx="928694" cy="8275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 descr="4c3a98b39325f90d9aeceba8d7f73ed3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357554" y="285728"/>
            <a:ext cx="785818" cy="8541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 descr="79e35592f3136958bcba219256052559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14810" y="285728"/>
            <a:ext cx="928694" cy="8832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 descr="e97d308bac45f429b0f9f009979c3da8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5214942" y="285728"/>
            <a:ext cx="857256" cy="84773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 descr="0e8261c8d863c17d5c10c97e92d628b9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143636" y="285728"/>
            <a:ext cx="847731" cy="8572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 descr="a37d07e3edd9b8b5f83c06daa924d366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7072330" y="285728"/>
            <a:ext cx="857256" cy="86688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 descr="e423d30b23fef51c16587eb079305721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8001024" y="285728"/>
            <a:ext cx="878736" cy="8572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 descr="b4104d17afe24caaf5f56711f964d8f9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571472" y="1285860"/>
            <a:ext cx="901321" cy="8572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 descr="cc9dbe2d3b540df2f8482d04a7b563aa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screen"/>
          <a:stretch>
            <a:fillRect/>
          </a:stretch>
        </p:blipFill>
        <p:spPr>
          <a:xfrm>
            <a:off x="1571604" y="1285860"/>
            <a:ext cx="857256" cy="8363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 descr="10803349a01a4216dde637dde382ba1b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2500298" y="1285860"/>
            <a:ext cx="928694" cy="88741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 descr="fba4d56428bd4af15d3c23829929f429.jp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3500430" y="1285860"/>
            <a:ext cx="928694" cy="872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 descr="3a517fa8cc7b1cec13831fdf8c19c53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27" cstate="screen"/>
          <a:stretch>
            <a:fillRect/>
          </a:stretch>
        </p:blipFill>
        <p:spPr>
          <a:xfrm>
            <a:off x="4572000" y="1285860"/>
            <a:ext cx="928694" cy="8832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 descr="319d15b029da9f6f6d072404cc9378fd.jpg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screen"/>
          <a:stretch>
            <a:fillRect/>
          </a:stretch>
        </p:blipFill>
        <p:spPr>
          <a:xfrm>
            <a:off x="5643570" y="1285860"/>
            <a:ext cx="931802" cy="8572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 descr="bc040d12f3bb1a3f83c83dbea9833389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screen"/>
          <a:stretch>
            <a:fillRect/>
          </a:stretch>
        </p:blipFill>
        <p:spPr>
          <a:xfrm>
            <a:off x="6715140" y="1285860"/>
            <a:ext cx="953542" cy="8306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 descr="578ae842d49de21d9d876532fab06eda.jpg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screen"/>
          <a:stretch>
            <a:fillRect/>
          </a:stretch>
        </p:blipFill>
        <p:spPr>
          <a:xfrm>
            <a:off x="7786710" y="1285860"/>
            <a:ext cx="1000132" cy="8134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 descr="1348883be10b7ead87e32a1a597240f5.jpg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screen"/>
          <a:stretch>
            <a:fillRect/>
          </a:stretch>
        </p:blipFill>
        <p:spPr>
          <a:xfrm>
            <a:off x="357159" y="2285992"/>
            <a:ext cx="928694" cy="8771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Рисунок 19" descr="c0357960872aae67ac2bb09a2ff9e764.jpg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screen"/>
          <a:stretch>
            <a:fillRect/>
          </a:stretch>
        </p:blipFill>
        <p:spPr>
          <a:xfrm>
            <a:off x="1357289" y="2285992"/>
            <a:ext cx="1071571" cy="8810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Рисунок 20" descr="b33e6a4e98c277f9917873dc9182cc96.jpg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 cstate="screen"/>
          <a:stretch>
            <a:fillRect/>
          </a:stretch>
        </p:blipFill>
        <p:spPr>
          <a:xfrm>
            <a:off x="2500298" y="2285992"/>
            <a:ext cx="928694" cy="8750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2" name="Рисунок 21" descr="c2affcc0ec3d06fe1793646b8adf128c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40" cstate="screen"/>
          <a:stretch>
            <a:fillRect/>
          </a:stretch>
        </p:blipFill>
        <p:spPr>
          <a:xfrm>
            <a:off x="3500430" y="2285992"/>
            <a:ext cx="1000132" cy="90678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3" name="Рисунок 22" descr="62419ab5c2c48612fb8e420206464aeb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41" cstate="screen"/>
          <a:stretch>
            <a:fillRect/>
          </a:stretch>
        </p:blipFill>
        <p:spPr>
          <a:xfrm>
            <a:off x="4572000" y="2285991"/>
            <a:ext cx="974156" cy="9286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4" name="Рисунок 23" descr="82e2e770529f22dd8819a308ea31493d.jpg">
            <a:hlinkClick r:id="rId42" action="ppaction://hlinksldjump"/>
          </p:cNvPr>
          <p:cNvPicPr>
            <a:picLocks noChangeAspect="1"/>
          </p:cNvPicPr>
          <p:nvPr/>
        </p:nvPicPr>
        <p:blipFill>
          <a:blip r:embed="rId43" cstate="screen"/>
          <a:stretch>
            <a:fillRect/>
          </a:stretch>
        </p:blipFill>
        <p:spPr>
          <a:xfrm>
            <a:off x="5643570" y="2285992"/>
            <a:ext cx="1114428" cy="898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5" name="Рисунок 24" descr="e3c3e6bb93ad1e39cce11c626871f949.jpg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 cstate="screen"/>
          <a:stretch>
            <a:fillRect/>
          </a:stretch>
        </p:blipFill>
        <p:spPr>
          <a:xfrm>
            <a:off x="6858016" y="2285992"/>
            <a:ext cx="1044136" cy="86779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6" name="Рисунок 25" descr="536915dbd4ba7a5dd94024b6b9d06c26.jpg">
            <a:hlinkClick r:id="rId46" action="ppaction://hlinksldjump"/>
          </p:cNvPr>
          <p:cNvPicPr>
            <a:picLocks noChangeAspect="1"/>
          </p:cNvPicPr>
          <p:nvPr/>
        </p:nvPicPr>
        <p:blipFill>
          <a:blip r:embed="rId47" cstate="screen"/>
          <a:stretch>
            <a:fillRect/>
          </a:stretch>
        </p:blipFill>
        <p:spPr>
          <a:xfrm>
            <a:off x="8001024" y="2285992"/>
            <a:ext cx="874065" cy="8585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Рисунок 26" descr="c1d3c42fbd5ea7dff613d0f0a7e3a320.jpg">
            <a:hlinkClick r:id="" action="ppaction://noaction"/>
          </p:cNvPr>
          <p:cNvPicPr>
            <a:picLocks noChangeAspect="1"/>
          </p:cNvPicPr>
          <p:nvPr/>
        </p:nvPicPr>
        <p:blipFill>
          <a:blip r:embed="rId48" cstate="screen"/>
          <a:stretch>
            <a:fillRect/>
          </a:stretch>
        </p:blipFill>
        <p:spPr>
          <a:xfrm>
            <a:off x="357158" y="3286124"/>
            <a:ext cx="905484" cy="8833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8" name="Рисунок 27" descr="90cbe3c2b5041bd16887ecf5d11d6a2f.jpg">
            <a:hlinkClick r:id="" action="ppaction://noaction"/>
          </p:cNvPr>
          <p:cNvPicPr>
            <a:picLocks noChangeAspect="1"/>
          </p:cNvPicPr>
          <p:nvPr/>
        </p:nvPicPr>
        <p:blipFill>
          <a:blip r:embed="rId49" cstate="screen"/>
          <a:stretch>
            <a:fillRect/>
          </a:stretch>
        </p:blipFill>
        <p:spPr>
          <a:xfrm>
            <a:off x="1357290" y="3286124"/>
            <a:ext cx="1015514" cy="8801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9" name="Рисунок 28" descr="076f86d41529d457d6eac92e1de39335.jpg">
            <a:hlinkClick r:id="" action="ppaction://noaction"/>
          </p:cNvPr>
          <p:cNvPicPr>
            <a:picLocks noChangeAspect="1"/>
          </p:cNvPicPr>
          <p:nvPr/>
        </p:nvPicPr>
        <p:blipFill>
          <a:blip r:embed="rId50" cstate="screen"/>
          <a:stretch>
            <a:fillRect/>
          </a:stretch>
        </p:blipFill>
        <p:spPr>
          <a:xfrm>
            <a:off x="2500298" y="3286124"/>
            <a:ext cx="928694" cy="9286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" name="Рисунок 29" descr="f4f4d5353f51ab9766bf31df148d8274.jpg">
            <a:hlinkClick r:id="" action="ppaction://noaction"/>
          </p:cNvPr>
          <p:cNvPicPr>
            <a:picLocks noChangeAspect="1"/>
          </p:cNvPicPr>
          <p:nvPr/>
        </p:nvPicPr>
        <p:blipFill>
          <a:blip r:embed="rId51" cstate="screen"/>
          <a:stretch>
            <a:fillRect/>
          </a:stretch>
        </p:blipFill>
        <p:spPr>
          <a:xfrm>
            <a:off x="3571868" y="3286124"/>
            <a:ext cx="935406" cy="9291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1" name="Рисунок 30" descr="fa376471cffcba3221396347c451a3b2.jpg">
            <a:hlinkClick r:id="" action="ppaction://noaction"/>
          </p:cNvPr>
          <p:cNvPicPr>
            <a:picLocks noChangeAspect="1"/>
          </p:cNvPicPr>
          <p:nvPr/>
        </p:nvPicPr>
        <p:blipFill>
          <a:blip r:embed="rId52" cstate="screen"/>
          <a:stretch>
            <a:fillRect/>
          </a:stretch>
        </p:blipFill>
        <p:spPr>
          <a:xfrm>
            <a:off x="4572000" y="3286124"/>
            <a:ext cx="1014410" cy="9197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2" name="Рисунок 31" descr="e1d157926562f8136e7f62d826f6b7ba.jpg">
            <a:hlinkClick r:id="" action="ppaction://noaction"/>
          </p:cNvPr>
          <p:cNvPicPr>
            <a:picLocks noChangeAspect="1"/>
          </p:cNvPicPr>
          <p:nvPr/>
        </p:nvPicPr>
        <p:blipFill>
          <a:blip r:embed="rId53" cstate="screen"/>
          <a:stretch>
            <a:fillRect/>
          </a:stretch>
        </p:blipFill>
        <p:spPr>
          <a:xfrm>
            <a:off x="5643570" y="3286124"/>
            <a:ext cx="1011894" cy="9286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3" name="Рисунок 32" descr="a6c952ef8259183195e9a84489282247.jpg">
            <a:hlinkClick r:id="" action="ppaction://noaction"/>
          </p:cNvPr>
          <p:cNvPicPr>
            <a:picLocks noChangeAspect="1"/>
          </p:cNvPicPr>
          <p:nvPr/>
        </p:nvPicPr>
        <p:blipFill>
          <a:blip r:embed="rId54" cstate="screen"/>
          <a:stretch>
            <a:fillRect/>
          </a:stretch>
        </p:blipFill>
        <p:spPr>
          <a:xfrm>
            <a:off x="6715140" y="3286124"/>
            <a:ext cx="1004597" cy="9286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4" name="Рисунок 33" descr="0217c0c831da62c30483fbe62c860b58.jpg">
            <a:hlinkClick r:id="" action="ppaction://noaction"/>
          </p:cNvPr>
          <p:cNvPicPr>
            <a:picLocks noChangeAspect="1"/>
          </p:cNvPicPr>
          <p:nvPr/>
        </p:nvPicPr>
        <p:blipFill>
          <a:blip r:embed="rId55" cstate="screen"/>
          <a:stretch>
            <a:fillRect/>
          </a:stretch>
        </p:blipFill>
        <p:spPr>
          <a:xfrm>
            <a:off x="6781800" y="4648200"/>
            <a:ext cx="1378085" cy="12954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6" name="Рисунок 35" descr="4f8880777b9f.png"/>
          <p:cNvPicPr>
            <a:picLocks noChangeAspect="1"/>
          </p:cNvPicPr>
          <p:nvPr/>
        </p:nvPicPr>
        <p:blipFill>
          <a:blip r:embed="rId56" cstate="screen"/>
          <a:stretch>
            <a:fillRect/>
          </a:stretch>
        </p:blipFill>
        <p:spPr>
          <a:xfrm>
            <a:off x="428596" y="4714884"/>
            <a:ext cx="2875377" cy="1643074"/>
          </a:xfrm>
          <a:prstGeom prst="rect">
            <a:avLst/>
          </a:prstGeom>
        </p:spPr>
      </p:pic>
      <p:pic>
        <p:nvPicPr>
          <p:cNvPr id="37" name="Рисунок 36" descr="1_1 (4).png"/>
          <p:cNvPicPr>
            <a:picLocks noChangeAspect="1"/>
          </p:cNvPicPr>
          <p:nvPr/>
        </p:nvPicPr>
        <p:blipFill>
          <a:blip r:embed="rId57" cstate="screen"/>
          <a:stretch>
            <a:fillRect/>
          </a:stretch>
        </p:blipFill>
        <p:spPr>
          <a:xfrm>
            <a:off x="3276600" y="4343400"/>
            <a:ext cx="1395089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49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Самая-страшная-мелодия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52578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49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4572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3810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</p:bldLst>
  </p:timing>
</p:sld>
</file>

<file path=ppt/theme/theme1.xml><?xml version="1.0" encoding="utf-8"?>
<a:theme xmlns:a="http://schemas.openxmlformats.org/drawingml/2006/main" name="TS00115944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книги1</Template>
  <TotalTime>185</TotalTime>
  <Words>182</Words>
  <Application>Microsoft Office PowerPoint</Application>
  <PresentationFormat>Экран (4:3)</PresentationFormat>
  <Paragraphs>70</Paragraphs>
  <Slides>27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TS001159440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Как сегодня радуются дети – Стало больше грамотных на свете! Скажем Азбуке мы  «до свиданья» И рукой помашем на прощанье.</vt:lpstr>
      <vt:lpstr> Счастливого пути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Сизова</cp:lastModifiedBy>
  <cp:revision>22</cp:revision>
  <dcterms:created xsi:type="dcterms:W3CDTF">2012-02-08T17:14:48Z</dcterms:created>
  <dcterms:modified xsi:type="dcterms:W3CDTF">2012-06-05T14:18:45Z</dcterms:modified>
</cp:coreProperties>
</file>