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0" r:id="rId6"/>
    <p:sldId id="263" r:id="rId7"/>
    <p:sldId id="268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33"/>
    <a:srgbClr val="6699FF"/>
    <a:srgbClr val="FFFF66"/>
    <a:srgbClr val="FFFF99"/>
    <a:srgbClr val="FFCC99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5E1C3-6BAE-4674-829A-B242EDBEBFDE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60BD-DFBC-4181-9E37-C567F089D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60BD-DFBC-4181-9E37-C567F089DD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FF"/>
            </a:gs>
            <a:gs pos="25000">
              <a:srgbClr val="FFCC99"/>
            </a:gs>
            <a:gs pos="50000">
              <a:srgbClr val="FFFF66"/>
            </a:gs>
            <a:gs pos="75000">
              <a:srgbClr val="01A78F"/>
            </a:gs>
            <a:gs pos="100000">
              <a:srgbClr val="6699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8E07-FC8A-44CB-853D-865173D2B4EB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E43C-800E-4BA0-BC89-BF27B9156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m1-tub-ru.yandex.net/i?id=8f84011bab2d09df5f2b1599c3ea8567&amp;n=33&amp;h=190&amp;w=2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28954"/>
            <a:ext cx="3286148" cy="2467860"/>
          </a:xfrm>
          <a:prstGeom prst="rect">
            <a:avLst/>
          </a:prstGeom>
          <a:noFill/>
        </p:spPr>
      </p:pic>
      <p:pic>
        <p:nvPicPr>
          <p:cNvPr id="8" name="Picture 2" descr="http://s27.postimg.org/kno5oxf3n/forum_eylemce_frame_15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929190" y="1857364"/>
            <a:ext cx="400052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«Волшебное тесто»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857760"/>
            <a:ext cx="7786742" cy="1268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- сентябрь -октябрь 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 – долгосрочный</a:t>
            </a:r>
          </a:p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-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Кашипова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Гульнар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Миннефаизовна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://cs620821.vk.me/v620821077/1a030/san-tiz4q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3427532" cy="2563795"/>
          </a:xfrm>
          <a:prstGeom prst="rect">
            <a:avLst/>
          </a:prstGeom>
          <a:noFill/>
        </p:spPr>
      </p:pic>
      <p:pic>
        <p:nvPicPr>
          <p:cNvPr id="6" name="Picture 2" descr="http://s27.postimg.org/kno5oxf3n/forum_eylemce_frame_1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85926"/>
            <a:ext cx="4141786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www.kopegim.co/wp-content/uploads/g%C3%B6kkusag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98" y="-428652"/>
            <a:ext cx="9111902" cy="6858000"/>
          </a:xfrm>
          <a:prstGeom prst="rect">
            <a:avLst/>
          </a:prstGeom>
          <a:noFill/>
        </p:spPr>
      </p:pic>
      <p:pic>
        <p:nvPicPr>
          <p:cNvPr id="23556" name="Picture 4" descr="https://im2-tub-ru.yandex.net/i?id=df4755f3b9126d90cc59880ec8a46d6b&amp;n=33&amp;h=190&amp;w=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143248"/>
            <a:ext cx="2786082" cy="20127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angelromantiki.ru/imgs/70491-blank-ankety-dlya-roditeley-v-detskom-sad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928934"/>
            <a:ext cx="3143272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6915144" cy="228601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дети среднего возраста,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родители,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0" descr="http://img-fotki.yandex.ru/get/5634/47407354.acd/0_113b82_65ae5da1_or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4929198"/>
            <a:ext cx="136612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cs622318.vk.me/v622318283/4994e/I4qHiiS1RD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5429264"/>
            <a:ext cx="1619235" cy="121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sch2090uv.mskobr.ru/images/1336404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85728"/>
            <a:ext cx="1976840" cy="1213286"/>
          </a:xfrm>
          <a:prstGeom prst="rect">
            <a:avLst/>
          </a:prstGeom>
          <a:noFill/>
        </p:spPr>
      </p:pic>
      <p:pic>
        <p:nvPicPr>
          <p:cNvPr id="12" name="Picture 6" descr="http://ds174.edusite.ru/images/0_91a57_47f97c71_ori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5429264"/>
            <a:ext cx="2205645" cy="118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4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Творить и созидать – это великолепные моменты нашей жизни, это радость и свет в душе. Одним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 наиболее любимых детьми пластичных материалов является соленое тесто. Поэтому проблему развития мелкой моторики руки ребенка и речевого развития перед переходом во взрослую, школьную жизнь поможет решить тестопластика – искусство, близкое ему и доступное. Пластика из солёного теста, способствует развитию мелкой моторики и творческих способностей детей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Лепить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из теста – доступное занятие и для взрослых, и для детей. </a:t>
            </a:r>
          </a:p>
        </p:txBody>
      </p:sp>
      <p:pic>
        <p:nvPicPr>
          <p:cNvPr id="12290" name="Picture 2" descr="http://cs627517.vk.me/v627517164/4bf0/5jnspJZ1z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7" y="4761862"/>
            <a:ext cx="2643206" cy="17389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relaxedInset"/>
          </a:sp3d>
        </p:spPr>
      </p:pic>
      <p:pic>
        <p:nvPicPr>
          <p:cNvPr id="4" name="Picture 6" descr="http://www.kakfirma.com/wp-content/uploads/2013/07/detskiy-sad-151-ki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825" y="4572008"/>
            <a:ext cx="2895175" cy="20441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slope"/>
          </a:sp3d>
        </p:spPr>
      </p:pic>
      <p:pic>
        <p:nvPicPr>
          <p:cNvPr id="7" name="Picture 6" descr="http://mir-talanta.ru/upload/iblock/b00/d32b3bf9e070b40d9161d9dbd47d2c4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674" y="4714884"/>
            <a:ext cx="232950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для выявления и развития творческих способностей детей и мелкой моторики посредством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условия для эффективного освоения детьми методов работы с тестом с учетом индивидуальных особенностей и интересов дошкольников.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http://masterclasy.ru/uploads/fotos/5602edb7dd8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4857760"/>
            <a:ext cx="2371923" cy="1714488"/>
          </a:xfrm>
          <a:prstGeom prst="rect">
            <a:avLst/>
          </a:prstGeom>
          <a:noFill/>
        </p:spPr>
      </p:pic>
      <p:pic>
        <p:nvPicPr>
          <p:cNvPr id="2050" name="Picture 2" descr="C:\Users\Рафаэль\Desktop\гульнар\6 группа\DSC00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357694"/>
            <a:ext cx="2857488" cy="2143116"/>
          </a:xfrm>
          <a:prstGeom prst="rect">
            <a:avLst/>
          </a:prstGeom>
          <a:noFill/>
        </p:spPr>
      </p:pic>
      <p:pic>
        <p:nvPicPr>
          <p:cNvPr id="5" name="Picture 2" descr="http://www.uaua.info/pictures_ckfinder/images/2(100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4286256"/>
            <a:ext cx="279430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Обучать приемам лепки из соленого теста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навыки лепки простых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сенсорные эталоны: цвет, форма, величина, развивать тактильную чувствительность рук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моторику, синхронизировать работу обеих рук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усидчивость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Пополнить предметно – развивающую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среду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Вовлекать родителей в совместную деятельность по вопросам социализации и художественно-эстетического развития детей дошкольного возраста.</a:t>
            </a: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Для социальных партнеров: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Вовлекать школьников в совместную деятельность с детьми и педагогами.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www.maam.ru/upload/blogs/detsad-106921-1439466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14817"/>
            <a:ext cx="3000396" cy="2248071"/>
          </a:xfrm>
          <a:prstGeom prst="rect">
            <a:avLst/>
          </a:prstGeom>
          <a:noFill/>
        </p:spPr>
      </p:pic>
      <p:pic>
        <p:nvPicPr>
          <p:cNvPr id="1026" name="Picture 2" descr="C:\Users\Рафаэль\Desktop\гульнар\6 группа\Новая папка\P10102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786298"/>
            <a:ext cx="3000396" cy="2071702"/>
          </a:xfrm>
          <a:prstGeom prst="rect">
            <a:avLst/>
          </a:prstGeom>
          <a:noFill/>
        </p:spPr>
      </p:pic>
      <p:pic>
        <p:nvPicPr>
          <p:cNvPr id="7" name="Picture 6" descr="http://poezia.saloniskusstv.ru/content/users/compositions/cef56637a1afd0a71752bbc10436070015c51bf647f2737a11cf65706ddcd6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206" y="0"/>
            <a:ext cx="1704647" cy="1752619"/>
          </a:xfrm>
          <a:prstGeom prst="rect">
            <a:avLst/>
          </a:prstGeom>
          <a:noFill/>
        </p:spPr>
      </p:pic>
      <p:pic>
        <p:nvPicPr>
          <p:cNvPr id="8" name="Picture 3" descr="C:\Users\Рафаэль\Desktop\гульнар\6 группа\DSC012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286256"/>
            <a:ext cx="2476486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14290"/>
            <a:ext cx="4014758" cy="642942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I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развивающей среды: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Подбор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и познавательной литературы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3.Составление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плана проекта, разработка конспектов занятий.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Оформление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альбома с иллюстрациями изделий из соленого теста, изготовленных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разными способами: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5.Подбор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дидактических игр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estival.1september.ru/articles/647149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2928958" cy="2196719"/>
          </a:xfrm>
          <a:prstGeom prst="rect">
            <a:avLst/>
          </a:prstGeom>
          <a:noFill/>
        </p:spPr>
      </p:pic>
      <p:pic>
        <p:nvPicPr>
          <p:cNvPr id="4" name="Picture 5" descr="IMG_1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571744"/>
            <a:ext cx="2770610" cy="2005010"/>
          </a:xfrm>
          <a:prstGeom prst="rect">
            <a:avLst/>
          </a:prstGeom>
          <a:noFill/>
          <a:ln w="28575">
            <a:solidFill>
              <a:srgbClr val="FABF8F"/>
            </a:solidFill>
            <a:miter lim="800000"/>
            <a:headEnd/>
            <a:tailEnd/>
          </a:ln>
        </p:spPr>
      </p:pic>
      <p:pic>
        <p:nvPicPr>
          <p:cNvPr id="5" name="Picture 16" descr="http://fotohomka.ru/images/Jan/10/923265627c4214c1d184603f0efc2406/mini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572008"/>
            <a:ext cx="2571766" cy="191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85728"/>
            <a:ext cx="5072098" cy="63579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основной </a:t>
            </a:r>
            <a:r>
              <a:rPr lang="ru-RU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(</a:t>
            </a:r>
            <a:r>
              <a:rPr lang="ru-RU" sz="3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практический) 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Рассказ об истории возникновения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тестопластики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 детьми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«Веселые поварята»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 для детей «Волшебное тесто».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на тему «Какие машины помогают людям выращивать хлеб? 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на кухню в детском саду – наблюдение за тем как и где выпекаются булочки для детей.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превратить муку в тесто? 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изделий из солёного теста.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zsfera.ru/files/fotos2/foto_3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2922246" cy="2326703"/>
          </a:xfrm>
          <a:prstGeom prst="rect">
            <a:avLst/>
          </a:prstGeom>
          <a:noFill/>
        </p:spPr>
      </p:pic>
      <p:pic>
        <p:nvPicPr>
          <p:cNvPr id="5" name="Picture 8" descr="http://media.vorotila.ru/ru/items/t1@2afce2e1-0025-4a96-a3a0-804c8555ef87/Filin-iz-solyonogo-tes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2571744"/>
            <a:ext cx="2762269" cy="2071702"/>
          </a:xfrm>
          <a:prstGeom prst="rect">
            <a:avLst/>
          </a:prstGeom>
          <a:noFill/>
        </p:spPr>
      </p:pic>
      <p:pic>
        <p:nvPicPr>
          <p:cNvPr id="6" name="Picture 4" descr="http://veselo.tom.ru/upload/medialibrary/33b/33bdf6a65cc4fe3999e3d9fa9abc3d6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357694"/>
            <a:ext cx="332263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–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Изготовление поделок из соленого теста для подарков;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Оформление выставки поделок из соленого теста;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Оформление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памяток для родителей по работе с соленым тестом 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домашних  условиях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 с детьми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Изготовление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детьми из солёного теста атрибутов для сюжетно-ролевой игры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«Кафе»,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овощей, фруктов, фигурки животных. </a:t>
            </a: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kishdetsad.ucoz.ru/avatar/896/novyj_risunok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571876"/>
            <a:ext cx="2286016" cy="3031596"/>
          </a:xfrm>
          <a:prstGeom prst="rect">
            <a:avLst/>
          </a:prstGeom>
          <a:noFill/>
        </p:spPr>
      </p:pic>
      <p:pic>
        <p:nvPicPr>
          <p:cNvPr id="5" name="Picture 6" descr="http://sovter.ru/crskp/geografiya_8_klas_o_g_stadnik_31113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643314"/>
            <a:ext cx="2866567" cy="2071702"/>
          </a:xfrm>
          <a:prstGeom prst="rect">
            <a:avLst/>
          </a:prstGeom>
          <a:noFill/>
        </p:spPr>
      </p:pic>
      <p:pic>
        <p:nvPicPr>
          <p:cNvPr id="7" name="Picture 28" descr="http://img.searchmasterclass.net/uploads/posts/2013-06-15/image_11196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3" y="3857628"/>
            <a:ext cx="260487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5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по проекту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создают поделки (продуктивная деятельность детей, применяют теоретические и практические знания, творческие способности для решения задач практического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характера).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Видят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конечный результат своей работы.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Умеют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планировать свою деятельность и распределяют обязанности внутри группы;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Соотносят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воспринятую информацию со своим опытом;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Могут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представить творческий продукт индивидуальной или коллективной деятельности.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.searchmasterclass.net/uploads/posts/2013-06-15/image_735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00570"/>
            <a:ext cx="2286016" cy="1714512"/>
          </a:xfrm>
          <a:prstGeom prst="rect">
            <a:avLst/>
          </a:prstGeom>
          <a:noFill/>
        </p:spPr>
      </p:pic>
      <p:pic>
        <p:nvPicPr>
          <p:cNvPr id="5" name="Picture 4" descr="http://img.tyt.by/n/matveeva/09/3/solnc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4500570"/>
            <a:ext cx="2741822" cy="1857388"/>
          </a:xfrm>
          <a:prstGeom prst="rect">
            <a:avLst/>
          </a:prstGeom>
          <a:noFill/>
        </p:spPr>
      </p:pic>
      <p:pic>
        <p:nvPicPr>
          <p:cNvPr id="6" name="Picture 2" descr="http://img-fotki.yandex.ru/get/5207/39663434.5cb/0_99c9d_a0482081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43380"/>
            <a:ext cx="3000042" cy="2214554"/>
          </a:xfrm>
          <a:prstGeom prst="rect">
            <a:avLst/>
          </a:prstGeom>
          <a:noFill/>
        </p:spPr>
      </p:pic>
      <p:pic>
        <p:nvPicPr>
          <p:cNvPr id="9" name="Picture 18" descr="http://www.kidmade.com.ua/content/file/-/kid_ideji_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572008"/>
            <a:ext cx="247773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406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Творческий проект «Волшебное тесто»</vt:lpstr>
      <vt:lpstr>Участники проекта   дети среднего возраста,  родители,  педагоги.</vt:lpstr>
      <vt:lpstr>Слайд 3</vt:lpstr>
      <vt:lpstr>Слайд 4</vt:lpstr>
      <vt:lpstr>Слайд 5</vt:lpstr>
      <vt:lpstr>          I этап – Подготовительный 1.Создание предметно – развивающей среды: 2. Подбор художественной и познавательной литературы; 3.Составление плана проекта, разработка конспектов занятий. 4. Оформление альбома с иллюстрациями изделий из соленого теста, изготовленных разными способами: 5.Подбор дидактических игр и упражнений.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«Волшебное тесто»</dc:title>
  <dc:creator>Рафаэль</dc:creator>
  <cp:lastModifiedBy>Рафаэль</cp:lastModifiedBy>
  <cp:revision>50</cp:revision>
  <dcterms:created xsi:type="dcterms:W3CDTF">2015-12-13T15:54:42Z</dcterms:created>
  <dcterms:modified xsi:type="dcterms:W3CDTF">2016-01-10T16:48:13Z</dcterms:modified>
</cp:coreProperties>
</file>