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6" r:id="rId5"/>
    <p:sldId id="275" r:id="rId6"/>
    <p:sldId id="258" r:id="rId7"/>
    <p:sldId id="263" r:id="rId8"/>
    <p:sldId id="282" r:id="rId9"/>
    <p:sldId id="264" r:id="rId10"/>
    <p:sldId id="270" r:id="rId11"/>
    <p:sldId id="272" r:id="rId12"/>
    <p:sldId id="27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3E871-4D2C-4A78-AC88-62F466B3878C}" type="datetimeFigureOut">
              <a:rPr lang="ru-RU" smtClean="0"/>
              <a:pPr/>
              <a:t>06.06.2012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3786-B873-41F3-B56E-5C0230F551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3E871-4D2C-4A78-AC88-62F466B3878C}" type="datetimeFigureOut">
              <a:rPr lang="ru-RU" smtClean="0"/>
              <a:pPr/>
              <a:t>06.06.2012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3786-B873-41F3-B56E-5C0230F551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3E871-4D2C-4A78-AC88-62F466B3878C}" type="datetimeFigureOut">
              <a:rPr lang="ru-RU" smtClean="0"/>
              <a:pPr/>
              <a:t>06.06.2012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3786-B873-41F3-B56E-5C0230F551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3E871-4D2C-4A78-AC88-62F466B3878C}" type="datetimeFigureOut">
              <a:rPr lang="ru-RU" smtClean="0"/>
              <a:pPr/>
              <a:t>06.06.2012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3786-B873-41F3-B56E-5C0230F551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3E871-4D2C-4A78-AC88-62F466B3878C}" type="datetimeFigureOut">
              <a:rPr lang="ru-RU" smtClean="0"/>
              <a:pPr/>
              <a:t>06.06.2012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3786-B873-41F3-B56E-5C0230F551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3E871-4D2C-4A78-AC88-62F466B3878C}" type="datetimeFigureOut">
              <a:rPr lang="ru-RU" smtClean="0"/>
              <a:pPr/>
              <a:t>06.06.2012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3786-B873-41F3-B56E-5C0230F551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3E871-4D2C-4A78-AC88-62F466B3878C}" type="datetimeFigureOut">
              <a:rPr lang="ru-RU" smtClean="0"/>
              <a:pPr/>
              <a:t>06.06.2012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3786-B873-41F3-B56E-5C0230F551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3E871-4D2C-4A78-AC88-62F466B3878C}" type="datetimeFigureOut">
              <a:rPr lang="ru-RU" smtClean="0"/>
              <a:pPr/>
              <a:t>06.06.2012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3786-B873-41F3-B56E-5C0230F551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3E871-4D2C-4A78-AC88-62F466B3878C}" type="datetimeFigureOut">
              <a:rPr lang="ru-RU" smtClean="0"/>
              <a:pPr/>
              <a:t>06.06.2012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3786-B873-41F3-B56E-5C0230F551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3E871-4D2C-4A78-AC88-62F466B3878C}" type="datetimeFigureOut">
              <a:rPr lang="ru-RU" smtClean="0"/>
              <a:pPr/>
              <a:t>06.06.2012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3786-B873-41F3-B56E-5C0230F551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3E871-4D2C-4A78-AC88-62F466B3878C}" type="datetimeFigureOut">
              <a:rPr lang="ru-RU" smtClean="0"/>
              <a:pPr/>
              <a:t>06.06.2012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3786-B873-41F3-B56E-5C0230F551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3E871-4D2C-4A78-AC88-62F466B3878C}" type="datetimeFigureOut">
              <a:rPr lang="ru-RU" smtClean="0"/>
              <a:pPr/>
              <a:t>06.06.2012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03786-B873-41F3-B56E-5C0230F551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jusha-jushaserp1124.blogspot.com/" TargetMode="External"/><Relationship Id="rId2" Type="http://schemas.openxmlformats.org/officeDocument/2006/relationships/hyperlink" Target="http://jusha-jushaserp1124.blogspot.com/2009/12/blog-post_09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jusha-jushaserp1124.blogspot.com/2009/03/blog-post_6483.html" TargetMode="External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jusha-jushaserp1124.blogspot.com/" TargetMode="External"/><Relationship Id="rId7" Type="http://schemas.openxmlformats.org/officeDocument/2006/relationships/hyperlink" Target="http://jusha-jushaserp1124.blogspot.com/2009/03/blog-post_6483.html" TargetMode="External"/><Relationship Id="rId2" Type="http://schemas.openxmlformats.org/officeDocument/2006/relationships/hyperlink" Target="http://jusha-jushaserp1124.blogspot.com/2009/12/blog-post_10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43174" y="0"/>
            <a:ext cx="5815026" cy="128585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_CampusOtl3DShad" pitchFamily="82" charset="-52"/>
              </a:rPr>
              <a:t>Даниил Иванович Хармс</a:t>
            </a:r>
            <a:endParaRPr lang="ru-RU" dirty="0">
              <a:latin typeface="a_CampusOtl3DShad" pitchFamily="82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1428736"/>
            <a:ext cx="6500858" cy="514353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Даниил Иванович Хармс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 (настоящая фамилия Ювачёв; 1905-1942) — поэт, прозаик, драматург, детский писатель.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Родился 17 ( 30 ) декабря в Санкт-Петербурге</a:t>
            </a:r>
          </a:p>
          <a:p>
            <a:pPr lvl="0"/>
            <a:r>
              <a:rPr lang="ru-RU" sz="1800" dirty="0" smtClean="0">
                <a:solidFill>
                  <a:schemeClr val="tx1"/>
                </a:solidFill>
              </a:rPr>
              <a:t>Даня Ювачев родился в семье, скажем так, благообразной. Его отец,  морской штурман по образованию. Он служил когда-то на Чёрном море, побывал во многих странах мира.  Прошел искушение революционным движением, сидел в Петропавловской и Шлиссельбургской крепостях, а в 1884 году был приговорен к смертной казни . Приговор заменили 15-летней каторгой. В 1900 году после освобождения приехал в Петербург. Слишком много было пережито, слишком много пришлось повидать всякого. По вечерам Иван Павлович брал сына в свой кабинет, сажал рядом с собой и начинал рассказывать ему необыкновенные истории. Вскоре и сам Даня рассказывал собственные истории – одну фантастичнее другой.</a:t>
            </a:r>
            <a:endParaRPr lang="ru-RU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sz="1800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214290"/>
            <a:ext cx="2214578" cy="3203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7543824" cy="412592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Даниил Хармс, один из последних представителей литературного авангарда 1920-1930-х годов, был не только поэтом, прозаиком, драматургом, но и оригинальным художником и каллиграфом. В настоящем издании впервые собрано художественное наследие Хармса - более 150 его работ, выполненных на отдельных листах, среди творческих рукописей, в записных книжках, и образцы каллиграфии писателя. Многие рисунки представлены впервые.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29454" y="142852"/>
            <a:ext cx="169545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6" y="3214686"/>
            <a:ext cx="3971924" cy="291147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357554" y="47785"/>
            <a:ext cx="57864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2"/>
              </a:rPr>
              <a:t>Даниил Хармс: Очень страшная история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BLOGGER_PHOTO_ID_5413091878367956306" descr="http://4.bp.blogspot.com/_WJc7vwjeT8k/Sx8qYjKsjVI/AAAAAAAADN4/vPS-ZJKdbN4/s400/%D0%9E%D1%87.+%D1%81%D1%82%D1%80%D0%B0%D1%88%D0%B5%D0%BD%D0%B0%D1%8F+%D0%B8%D1%81%D1%82%D0%BE%D1%80%D0%B8%D1%8F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2952750" cy="306705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 rot="10800000" flipV="1">
            <a:off x="214282" y="2520824"/>
            <a:ext cx="892971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Доедая с маслом булку,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Братья шли по переулку.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Вдруг на них из закоулка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Пес большой залаял гулко.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Сказал младший: "Вот напасть,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Хочет он на нас напасть.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Чтоб в беду нам не попасть,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Псу мы бросим булку в пасть".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Рисунок 8" descr="Очень страшная история">
            <a:hlinkClick r:id="rId3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6314" y="600636"/>
            <a:ext cx="2786082" cy="2866450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4572000" y="4281202"/>
            <a:ext cx="435771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Все окончилось прекрасно.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Братьям сразу стало ясно,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Что на каждую прогулку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Надо брать с собою... булку.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42E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hlinkClick r:id="rId6"/>
              </a:rPr>
              <a:t>(Даниил Хармс, 1938 год)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2"/>
              </a:rPr>
              <a:t>Дворник Дед Мороз</a:t>
            </a:r>
            <a:r>
              <a:rPr kumimoji="0" lang="ru-RU" sz="13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5" name="BLOGGER_PHOTO_ID_5413569550797632834" descr="http://2.bp.blogspot.com/_WJc7vwjeT8k/SyDc0vop9UI/AAAAAAAADOQ/KO_tTtS9Glw/s400/%D0%94%D0%B2%D0%BE%D1%80%D0%BD%D0%B8%D0%BA+%D0%94%D0%B5%D0%B4+%D0%9C%D0%BE%D1%80%D0%BE%D0%B7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57200"/>
            <a:ext cx="1895475" cy="2495550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3286135"/>
            <a:ext cx="2714612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В шубе, в шапке, в душегрейке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Дворник трубочку курил,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И, усевшись на скамейке,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Дворник снегу говорил: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Ты летаешь или таешь?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Ничего тут не поймёшь!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Подметаешь, разметаешь,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Только без толку метёшь!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Да к чему ж я говорю?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Сяду я да покурю.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9" name="Рисунок 2" descr="Одна снежинка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643834" y="1928802"/>
            <a:ext cx="914400" cy="904875"/>
          </a:xfrm>
          <a:prstGeom prst="rect">
            <a:avLst/>
          </a:prstGeom>
          <a:noFill/>
        </p:spPr>
      </p:pic>
      <p:pic>
        <p:nvPicPr>
          <p:cNvPr id="6148" name="Рисунок 3" descr="Одна снежинка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643174" y="2285992"/>
            <a:ext cx="952500" cy="933450"/>
          </a:xfrm>
          <a:prstGeom prst="rect">
            <a:avLst/>
          </a:prstGeom>
          <a:noFill/>
        </p:spPr>
      </p:pic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1" name="Rectangle 7">
            <a:hlinkClick r:id="rId3"/>
          </p:cNvPr>
          <p:cNvSpPr>
            <a:spLocks noChangeArrowheads="1"/>
          </p:cNvSpPr>
          <p:nvPr/>
        </p:nvSpPr>
        <p:spPr bwMode="auto">
          <a:xfrm>
            <a:off x="3643306" y="49247"/>
            <a:ext cx="4714908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Дворник трубку курит, курит...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И глаза от снега щурит,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И вздыхает, и зевает,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И внезапно засыпает.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Глянь-ка, Маня!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крикнул Ваня.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Видишь, чучело сидит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И глазами-угольками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На метлу свою глядит.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Это просто Дед Мороз.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3333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Или в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роде снежной бабки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2" name="Rectangle 8">
            <a:hlinkClick r:id="rId3"/>
          </p:cNvPr>
          <p:cNvSpPr>
            <a:spLocks noChangeArrowheads="1"/>
          </p:cNvSpPr>
          <p:nvPr/>
        </p:nvSpPr>
        <p:spPr bwMode="auto">
          <a:xfrm>
            <a:off x="3857620" y="3131480"/>
            <a:ext cx="414340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Ну-ка, дай ему по шапке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Да схвати его за нос!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А оно как зарычит!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Как ногами застучит!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Да как вскочит со скамейки,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Да по-русски закричит: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Будет вам уже мороз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Как хватать меня за нос!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85B4F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hlinkClick r:id="rId7"/>
              </a:rPr>
              <a:t>(Дани</a:t>
            </a: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hlinkClick r:id="rId7"/>
              </a:rPr>
              <a:t>ил Хармс, 1940)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591187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Его мать – Надежда Ивановна Колюбакина, по образованию педагог, - была начальницей «убежища для женщин», вышедших из тюрьмы. В убежище они получали начальное образование. Мать имела казённую квартиру при убежище. Здесь она прожила с сыном свыше десяти лет.</a:t>
            </a:r>
            <a:r>
              <a:rPr lang="ru-RU" sz="28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smtClean="0"/>
              <a:t>А её сестра – Наталья Ивановна Колюбакина - была известной учительницей, которая жила и работала в Детском Селе, куда на некоторое время отдавали и Даню.  </a:t>
            </a: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9776" y="4143380"/>
            <a:ext cx="3821349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71802" y="285728"/>
            <a:ext cx="5614998" cy="5840435"/>
          </a:xfrm>
        </p:spPr>
        <p:txBody>
          <a:bodyPr>
            <a:normAutofit/>
          </a:bodyPr>
          <a:lstStyle/>
          <a:p>
            <a:pPr lvl="0"/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Учился в немецкой школе </a:t>
            </a:r>
            <a:r>
              <a:rPr lang="ru-RU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Питершуле</a:t>
            </a: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 где</a:t>
            </a:r>
            <a:r>
              <a:rPr lang="ru-RU" dirty="0" smtClean="0"/>
              <a:t> приобрел основательное знание немецкого и английского языков</a:t>
            </a:r>
            <a:endParaRPr lang="ru-RU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7686" y="2928934"/>
            <a:ext cx="4445150" cy="3617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5119" y="4429132"/>
            <a:ext cx="3302481" cy="228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7" y="357166"/>
            <a:ext cx="2681953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3"/>
            <a:ext cx="8229600" cy="5500726"/>
          </a:xfrm>
        </p:spPr>
        <p:txBody>
          <a:bodyPr>
            <a:normAutofit/>
          </a:bodyPr>
          <a:lstStyle/>
          <a:p>
            <a:r>
              <a:rPr lang="ru-RU" dirty="0" smtClean="0"/>
              <a:t> Доучиваться, правда, пришлось в Царском Селе, в школе, где директором была его тетка – Наталья Ивановна Колюбакина.</a:t>
            </a:r>
          </a:p>
          <a:p>
            <a:r>
              <a:rPr lang="ru-RU" dirty="0" smtClean="0"/>
              <a:t>В 1924 году Ювачев поступил в Ленинградский </a:t>
            </a:r>
            <a:r>
              <a:rPr lang="ru-RU" dirty="0" err="1" smtClean="0"/>
              <a:t>электротехникум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5984" y="2857496"/>
            <a:ext cx="5715014" cy="3643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3"/>
            <a:ext cx="8229600" cy="3500462"/>
          </a:xfrm>
        </p:spPr>
        <p:txBody>
          <a:bodyPr>
            <a:normAutofit fontScale="55000" lnSpcReduction="20000"/>
          </a:bodyPr>
          <a:lstStyle/>
          <a:p>
            <a:r>
              <a:rPr lang="ru-RU" sz="3800" dirty="0" smtClean="0"/>
              <a:t>Первые его литературные произведения написаны в 1922 г. Уже в то время Хармс избрал себе не только судьбу писателя, но и псевдоним. </a:t>
            </a:r>
            <a:br>
              <a:rPr lang="ru-RU" sz="3800" dirty="0" smtClean="0"/>
            </a:br>
            <a:r>
              <a:rPr lang="ru-RU" sz="3800" dirty="0" smtClean="0"/>
              <a:t/>
            </a:r>
            <a:br>
              <a:rPr lang="ru-RU" sz="3800" dirty="0" smtClean="0"/>
            </a:br>
            <a:r>
              <a:rPr lang="ru-RU" sz="38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 1928 </a:t>
            </a:r>
            <a:r>
              <a:rPr lang="ru-RU" sz="3600" dirty="0" smtClean="0"/>
              <a:t>по 1941 </a:t>
            </a:r>
            <a:r>
              <a:rPr lang="ru-RU" sz="36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Д. Хармс публиковал стихи для детей в журналах «Чиж» , «Еж»</a:t>
            </a:r>
            <a:r>
              <a:rPr lang="ru-RU" sz="3600" dirty="0" smtClean="0"/>
              <a:t> «Сверчок», «Октябрята», </a:t>
            </a:r>
            <a:r>
              <a:rPr lang="ru-RU" sz="36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Вышло несколько детских книг, в том числе такие известные, как «Иван </a:t>
            </a:r>
            <a:r>
              <a:rPr lang="ru-RU" sz="36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Иваныч</a:t>
            </a:r>
            <a:r>
              <a:rPr lang="ru-RU" sz="36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Самовар», «Игра», «Миллион».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Произведения Хармса </a:t>
            </a:r>
            <a:r>
              <a:rPr lang="ru-RU" sz="3600" dirty="0" err="1" smtClean="0"/>
              <a:t>обэриутского</a:t>
            </a:r>
            <a:r>
              <a:rPr lang="ru-RU" sz="3600" dirty="0" smtClean="0"/>
              <a:t> периода озорны и причудливы.  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15074" y="3714752"/>
            <a:ext cx="2333628" cy="2952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4286256"/>
            <a:ext cx="1785925" cy="238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868" y="4214818"/>
            <a:ext cx="171451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285852" y="2786058"/>
            <a:ext cx="72152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000" dirty="0" smtClean="0"/>
              <a:t>Стихи и проза для детей и дают своеобразный выход его игровой стихии, но писались они исключительно для заработка и особого значения автор им не придавал.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1"/>
            <a:ext cx="2757478" cy="107157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857364"/>
            <a:ext cx="3467689" cy="3571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928662" y="500042"/>
            <a:ext cx="65008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/>
              <a:t>При жизни были опубликованы его 20 книжек стихов для детей и лишь 2 «взрослых» стихотворения: «Случай на железной дороге»(1926г.) и «Стих Петра Яшкина»(1928г)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00496" y="1643050"/>
            <a:ext cx="47149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Последние месяцы жизни Хармс провел в тюрьме.  2 февраля 1942 года он скончался в больнице ленинградской пересыльной тюрьмы. Реабилитирован посмертно в 1960 году.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29322" y="2855523"/>
            <a:ext cx="2490811" cy="4002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142852"/>
            <a:ext cx="67151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ru-RU" sz="2400" dirty="0" smtClean="0"/>
              <a:t>В Петербурге в память о Данииле Хармсе была открыта </a:t>
            </a:r>
            <a:r>
              <a:rPr lang="ru-RU" sz="2400" b="1" dirty="0" smtClean="0"/>
              <a:t>мемориальная доска </a:t>
            </a:r>
            <a:r>
              <a:rPr lang="ru-RU" sz="2400" dirty="0" smtClean="0"/>
              <a:t>, приуроченная к столетию со дня рождения знаменитого писателя.  Доску установили на доме номер 11 по улице Маяковского, где Хармс прожил с 1925 по 23 августа 1941 годы, вплоть до ареста. На созданном из темного камня памятном знаке расположен барельеф писателя, воспроизводящий известную фотографию Хармса, на которой он изображен в нелепой шляпе. Кроме того, на доске выбита строчка из произведения писателя «Из дома вышел человек».</a:t>
            </a:r>
          </a:p>
          <a:p>
            <a:pPr marL="342900" indent="-342900">
              <a:buAutoNum type="arabicParenR"/>
            </a:pPr>
            <a:r>
              <a:rPr lang="ru-RU" sz="2400" dirty="0" smtClean="0"/>
              <a:t>Автором мемориальной доски стал известный петербургский архитектор Вячеслав </a:t>
            </a:r>
            <a:r>
              <a:rPr lang="ru-RU" sz="2400" dirty="0" err="1" smtClean="0"/>
              <a:t>Бухаев</a:t>
            </a:r>
            <a:r>
              <a:rPr lang="ru-RU" sz="2400" dirty="0" smtClean="0"/>
              <a:t>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357166"/>
            <a:ext cx="209550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76612" y="0"/>
            <a:ext cx="5667388" cy="3832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85852" y="4000503"/>
            <a:ext cx="3643338" cy="2423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44" y="285728"/>
            <a:ext cx="35147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000760" y="4429132"/>
            <a:ext cx="2714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ОБЭРИУ (Объединение Реального Искусства),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409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142852"/>
            <a:ext cx="7115196" cy="5983311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2) Еще один памятник Даниилу Хармсу появился в Петербурге.  В сквере у дома 26 по </a:t>
            </a:r>
            <a:r>
              <a:rPr lang="ru-RU" dirty="0" err="1" smtClean="0"/>
              <a:t>Каменноостровскому</a:t>
            </a:r>
            <a:r>
              <a:rPr lang="ru-RU" dirty="0" smtClean="0"/>
              <a:t> проспекту установили доску работы скульптора Лео с традиционным </a:t>
            </a:r>
            <a:r>
              <a:rPr lang="ru-RU" b="1" dirty="0" smtClean="0"/>
              <a:t>изображением Хармса </a:t>
            </a:r>
            <a:r>
              <a:rPr lang="ru-RU" dirty="0" smtClean="0"/>
              <a:t>в полный рост, а также барельеф эпатажного Кирилла Миллера. На нем изображено гипсовое лицо Хармса с очень длинным носом... Именно Миллер придумал и «</a:t>
            </a:r>
            <a:r>
              <a:rPr lang="ru-RU" dirty="0" err="1" smtClean="0"/>
              <a:t>хармсовский</a:t>
            </a:r>
            <a:r>
              <a:rPr lang="ru-RU" dirty="0" smtClean="0"/>
              <a:t> парад» в честь открытия – с участием артистов «Комик-треста», предводителя Митьков – Дмитрия Шагина и самого Миллера. Профили Хармса появились на стене дома, прямо перед детской площадкой.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142976" cy="357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3" y="3786191"/>
            <a:ext cx="1814961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703</Words>
  <Application>Microsoft Office PowerPoint</Application>
  <PresentationFormat>Экран (4:3)</PresentationFormat>
  <Paragraphs>62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Даниил Иванович Хармс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Даниил Иванович Хармс</dc:title>
  <dc:creator>Alex</dc:creator>
  <cp:lastModifiedBy>Alex</cp:lastModifiedBy>
  <cp:revision>26</cp:revision>
  <dcterms:created xsi:type="dcterms:W3CDTF">2010-01-09T15:56:46Z</dcterms:created>
  <dcterms:modified xsi:type="dcterms:W3CDTF">2012-06-05T20:15:21Z</dcterms:modified>
</cp:coreProperties>
</file>