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E6B9-B9DB-4761-A417-87B91C7A4317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27CA-FCD4-4495-BDB5-52077CDFC4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6864" cy="59046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МКДОУ «Детский сад №4 г. Беслана» был проведен 31 марта  педсовет №3  на тему «ФГОС ДО. Особенности построения образовательного процесса». Прозвучали актуальные вопросы введения ФГОС ДО. Уточнить и систематизировать знания педагогов ДОУ ,</a:t>
            </a:r>
            <a:r>
              <a:rPr lang="ru-RU" sz="3200" dirty="0"/>
              <a:t>п</a:t>
            </a:r>
            <a:r>
              <a:rPr lang="ru-RU" sz="3200" dirty="0" smtClean="0"/>
              <a:t>овышение профессиональной компетентности по организации образовательного процесса в соответствии с ФГОС ДО.  Дать практические рекомендации  по планированию и организации тематической недели. Педагоги приняли активное участие  в инсценировке сказки про ФГОС ДО.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2013-07-07\DSC0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23611" r="19805" b="15453"/>
          <a:stretch/>
        </p:blipFill>
        <p:spPr bwMode="auto">
          <a:xfrm>
            <a:off x="467544" y="404664"/>
            <a:ext cx="7690335" cy="58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22817" r="19599" b="15278"/>
          <a:stretch/>
        </p:blipFill>
        <p:spPr bwMode="auto">
          <a:xfrm>
            <a:off x="179512" y="188640"/>
            <a:ext cx="8532440" cy="64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3710" r="19860" b="16767"/>
          <a:stretch/>
        </p:blipFill>
        <p:spPr bwMode="auto">
          <a:xfrm>
            <a:off x="323528" y="332655"/>
            <a:ext cx="8424936" cy="6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 МКДОУ «Детский сад №4 г. Беслана» был проведен 31 марта  педсовет №3  на тему «ФГОС ДО. Особенности построения образовательного процесса». Прозвучали актуальные вопросы введения ФГОС ДО. Уточнить и систематизировать знания педагогов ДОУ ,повышение профессиональной компетентности по организации образовательного процесса в соответствии с ФГОС ДО.  Дать практические рекомендации  по планированию и организации тематической недели. Педагоги приняли активное участие  в инсценировке сказки про ФГОС ДО.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МКДОУ «Детский сад №4 г. Беслана» был проведен очередной педсовет №3  на тему «ФГОС ДО. Особенности построения образовательного процесса». Прозвучали актуальные вопросы введения ФГОС ДО.Уточнить и систематизировать знания педагогов ДОУ по организации образовательного процесса в соответствии с ФГОС ДО.  Дать практические рекомендации  по планированию и организации тематической недели. Повышение профессиональной компетентности педагогов в о</dc:title>
  <dc:creator>ПК</dc:creator>
  <cp:lastModifiedBy>Альбина</cp:lastModifiedBy>
  <cp:revision>6</cp:revision>
  <dcterms:created xsi:type="dcterms:W3CDTF">2015-04-23T20:03:07Z</dcterms:created>
  <dcterms:modified xsi:type="dcterms:W3CDTF">2016-01-07T16:08:14Z</dcterms:modified>
</cp:coreProperties>
</file>