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02.07.2015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02.07.2015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02.07.2015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02.07.2015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02.07.2015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02.07.2015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02.07.2015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02.07.2015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l="-24000" r="-24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2780928"/>
            <a:ext cx="7704856" cy="2592288"/>
          </a:xfrm>
        </p:spPr>
        <p:txBody>
          <a:bodyPr>
            <a:normAutofit fontScale="90000"/>
          </a:bodyPr>
          <a:lstStyle/>
          <a:p>
            <a:r>
              <a:rPr lang="ru-RU" b="1" i="1" dirty="0" smtClean="0">
                <a:solidFill>
                  <a:srgbClr val="FF0000"/>
                </a:solidFill>
              </a:rPr>
              <a:t/>
            </a:r>
            <a:br>
              <a:rPr lang="ru-RU" b="1" i="1" dirty="0" smtClean="0">
                <a:solidFill>
                  <a:srgbClr val="FF0000"/>
                </a:solidFill>
              </a:rPr>
            </a:br>
            <a:r>
              <a:rPr lang="ru-RU" b="1" i="1" dirty="0" smtClean="0">
                <a:solidFill>
                  <a:srgbClr val="FF0000"/>
                </a:solidFill>
              </a:rPr>
              <a:t/>
            </a:r>
            <a:br>
              <a:rPr lang="ru-RU" b="1" i="1" dirty="0" smtClean="0">
                <a:solidFill>
                  <a:srgbClr val="FF0000"/>
                </a:solidFill>
              </a:rPr>
            </a:br>
            <a:r>
              <a:rPr lang="ru-RU" sz="5300" b="1" i="1" dirty="0" smtClean="0">
                <a:solidFill>
                  <a:srgbClr val="FF0000"/>
                </a:solidFill>
              </a:rPr>
              <a:t>ОСТОРОЖНО–ЯДОВИТЫЕ РАСТЕНИЯ!</a:t>
            </a:r>
            <a:r>
              <a:rPr lang="ru-RU" sz="5300" dirty="0" smtClean="0">
                <a:solidFill>
                  <a:srgbClr val="FF0000"/>
                </a:solidFill>
              </a:rPr>
              <a:t/>
            </a:r>
            <a:br>
              <a:rPr lang="ru-RU" sz="5300" dirty="0" smtClean="0">
                <a:solidFill>
                  <a:srgbClr val="FF0000"/>
                </a:solidFill>
              </a:rPr>
            </a:br>
            <a:endParaRPr lang="ru-RU" sz="53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endParaRPr lang="ru-R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548680"/>
            <a:ext cx="8219256" cy="5577483"/>
          </a:xfrm>
        </p:spPr>
        <p:txBody>
          <a:bodyPr>
            <a:normAutofit/>
          </a:bodyPr>
          <a:lstStyle/>
          <a:p>
            <a:pPr algn="just"/>
            <a:r>
              <a:rPr lang="ru-RU" dirty="0" smtClean="0"/>
              <a:t> Лето - прекрасная пора. Мамы с детьми стараются, как можно больше времени провести на улице.  У  кого есть возможность, проводят лето на даче, где кроха может резвиться целыми днями, укрепляя свой иммунитет.         Вокруг столько прекрасных цветов.  Однако помните, что некоторые из них могу быть опасны, при попадании в организм могут вызвать отравление или даже смерть. А при попадании на кожу — сильный ожог.</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lvl="6" algn="ctr" rtl="0">
              <a:spcBef>
                <a:spcPct val="0"/>
              </a:spcBef>
            </a:pPr>
            <a:r>
              <a:rPr lang="ru-RU" sz="4000" b="1" i="1" dirty="0" smtClean="0"/>
              <a:t>Ландыш</a:t>
            </a:r>
            <a:r>
              <a:rPr lang="ru-RU" b="1" i="1" dirty="0" smtClean="0"/>
              <a:t>.</a:t>
            </a:r>
            <a:endParaRPr lang="ru-RU" dirty="0"/>
          </a:p>
        </p:txBody>
      </p:sp>
      <p:sp>
        <p:nvSpPr>
          <p:cNvPr id="3" name="Содержимое 2"/>
          <p:cNvSpPr>
            <a:spLocks noGrp="1"/>
          </p:cNvSpPr>
          <p:nvPr>
            <p:ph idx="1"/>
          </p:nvPr>
        </p:nvSpPr>
        <p:spPr>
          <a:xfrm>
            <a:off x="4499992" y="1600200"/>
            <a:ext cx="4186808" cy="4709120"/>
          </a:xfrm>
        </p:spPr>
        <p:txBody>
          <a:bodyPr>
            <a:normAutofit fontScale="85000" lnSpcReduction="20000"/>
          </a:bodyPr>
          <a:lstStyle/>
          <a:p>
            <a:pPr>
              <a:buNone/>
            </a:pPr>
            <a:r>
              <a:rPr lang="ru-RU" b="1" i="1" dirty="0" smtClean="0"/>
              <a:t>Ландыш.</a:t>
            </a:r>
            <a:r>
              <a:rPr lang="ru-RU" dirty="0" smtClean="0"/>
              <a:t>  Несмотря на то, что ландыши  -  прелестные цветы и  о них сложено много красивых песен, они содержат вещества, которые влияют на сердечный ритм. Отведав их, ребенок может сильно отравиться. Особенно опасны их плоды — рубиновые ягодки. </a:t>
            </a:r>
          </a:p>
          <a:p>
            <a:endParaRPr lang="ru-RU" dirty="0"/>
          </a:p>
        </p:txBody>
      </p:sp>
      <p:pic>
        <p:nvPicPr>
          <p:cNvPr id="4" name="Рисунок 3"/>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tretch>
            <a:fillRect/>
          </a:stretch>
        </p:blipFill>
        <p:spPr>
          <a:xfrm>
            <a:off x="467544" y="1412776"/>
            <a:ext cx="3888432" cy="489654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932040" y="764704"/>
            <a:ext cx="3754760" cy="5361459"/>
          </a:xfrm>
        </p:spPr>
        <p:txBody>
          <a:bodyPr/>
          <a:lstStyle/>
          <a:p>
            <a:r>
              <a:rPr lang="ru-RU" b="1" i="1" dirty="0" smtClean="0"/>
              <a:t>Цикута</a:t>
            </a:r>
            <a:r>
              <a:rPr lang="ru-RU" dirty="0" smtClean="0"/>
              <a:t>, в народе  -  ядовитый вех. Ее можно спутать с цветущей петрушкой. При отравлении малыш теряет сознание, начинаются судороги. </a:t>
            </a:r>
          </a:p>
          <a:p>
            <a:endParaRPr lang="ru-RU" dirty="0"/>
          </a:p>
        </p:txBody>
      </p:sp>
      <p:pic>
        <p:nvPicPr>
          <p:cNvPr id="4" name="Рисунок 3"/>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323528" y="404664"/>
            <a:ext cx="4320480" cy="561662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95936" y="332656"/>
            <a:ext cx="4690864" cy="5793507"/>
          </a:xfrm>
        </p:spPr>
        <p:txBody>
          <a:bodyPr>
            <a:normAutofit/>
          </a:bodyPr>
          <a:lstStyle/>
          <a:p>
            <a:r>
              <a:rPr lang="ru-RU" sz="2000" b="1" i="1" dirty="0" smtClean="0">
                <a:latin typeface="Times New Roman" pitchFamily="18" charset="0"/>
                <a:cs typeface="Times New Roman" pitchFamily="18" charset="0"/>
              </a:rPr>
              <a:t>Белена</a:t>
            </a:r>
            <a:r>
              <a:rPr lang="ru-RU" sz="2000" dirty="0" smtClean="0">
                <a:latin typeface="Times New Roman" pitchFamily="18" charset="0"/>
                <a:cs typeface="Times New Roman" pitchFamily="18" charset="0"/>
              </a:rPr>
              <a:t>, в народе ее называют «бешеная трава».  Вырастает до 60 сантиметров в длину с крепким прямым стеблем. Цветки грязно-желтого цвета с фиолетовым пятном посередине. Главное ее отличие  - она напоминает коробочку с крышечкой. Попробовав эти цветки, малыш становится возбужденным, глазки блестят, сухость во рту, появляются галлюцинации, речь спутана. Вы наверно часто слышали, как старые люди говорят «Ты что, белены объелся!».  Отравление беленой очень тяжелое и часто приводят к смерти</a:t>
            </a:r>
            <a:endParaRPr lang="ru-RU" sz="2000" dirty="0">
              <a:latin typeface="Times New Roman" pitchFamily="18" charset="0"/>
              <a:cs typeface="Times New Roman" pitchFamily="18" charset="0"/>
            </a:endParaRPr>
          </a:p>
        </p:txBody>
      </p:sp>
      <p:pic>
        <p:nvPicPr>
          <p:cNvPr id="4" name="Рисунок 3"/>
          <p:cNvPicPr/>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a:xfrm>
            <a:off x="179512" y="476672"/>
            <a:ext cx="4104456" cy="583264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Наперстянка</a:t>
            </a:r>
            <a:r>
              <a:rPr lang="ru-RU" dirty="0" smtClean="0"/>
              <a:t>.</a:t>
            </a:r>
            <a:endParaRPr lang="ru-RU" dirty="0"/>
          </a:p>
        </p:txBody>
      </p:sp>
      <p:sp>
        <p:nvSpPr>
          <p:cNvPr id="3" name="Содержимое 2"/>
          <p:cNvSpPr>
            <a:spLocks noGrp="1"/>
          </p:cNvSpPr>
          <p:nvPr>
            <p:ph idx="1"/>
          </p:nvPr>
        </p:nvSpPr>
        <p:spPr>
          <a:xfrm>
            <a:off x="5004048" y="1268760"/>
            <a:ext cx="3672408" cy="5256584"/>
          </a:xfrm>
        </p:spPr>
        <p:txBody>
          <a:bodyPr>
            <a:normAutofit fontScale="85000" lnSpcReduction="10000"/>
          </a:bodyPr>
          <a:lstStyle/>
          <a:p>
            <a:pPr>
              <a:buNone/>
            </a:pPr>
            <a:r>
              <a:rPr lang="ru-RU" b="1" i="1" dirty="0" smtClean="0"/>
              <a:t>Наперстянка</a:t>
            </a:r>
            <a:r>
              <a:rPr lang="ru-RU" dirty="0" smtClean="0"/>
              <a:t>. Цветки ее очень красивые - мощные красные колокольчики-трубочки. Вещество, содержащееся в его цветках и листьях, помогает людям с больным сердцем. Однако  у малыша это растение может вызвать паралич сердца</a:t>
            </a:r>
            <a:endParaRPr lang="ru-RU" dirty="0"/>
          </a:p>
        </p:txBody>
      </p:sp>
      <p:pic>
        <p:nvPicPr>
          <p:cNvPr id="4" name="Рисунок 3"/>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tretch>
            <a:fillRect/>
          </a:stretch>
        </p:blipFill>
        <p:spPr>
          <a:xfrm>
            <a:off x="539552" y="1340768"/>
            <a:ext cx="4392488" cy="4824536"/>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Лютик</a:t>
            </a:r>
            <a:endParaRPr lang="ru-RU" dirty="0"/>
          </a:p>
        </p:txBody>
      </p:sp>
      <p:sp>
        <p:nvSpPr>
          <p:cNvPr id="3" name="Содержимое 2"/>
          <p:cNvSpPr>
            <a:spLocks noGrp="1"/>
          </p:cNvSpPr>
          <p:nvPr>
            <p:ph idx="1"/>
          </p:nvPr>
        </p:nvSpPr>
        <p:spPr>
          <a:xfrm>
            <a:off x="5076056" y="1268760"/>
            <a:ext cx="3600400" cy="5256584"/>
          </a:xfrm>
        </p:spPr>
        <p:txBody>
          <a:bodyPr>
            <a:normAutofit fontScale="92500" lnSpcReduction="10000"/>
          </a:bodyPr>
          <a:lstStyle/>
          <a:p>
            <a:pPr>
              <a:buNone/>
            </a:pPr>
            <a:r>
              <a:rPr lang="ru-RU" b="1" i="1" dirty="0" smtClean="0"/>
              <a:t>Лютик,</a:t>
            </a:r>
            <a:r>
              <a:rPr lang="ru-RU" dirty="0" smtClean="0"/>
              <a:t> в народе - куриная слепота. Его сок может вызвать ожог на нежной коже малыша. А если ребенок решит попробовать его на вкус, то это чревато поносом и болями в животе. </a:t>
            </a:r>
          </a:p>
          <a:p>
            <a:endParaRPr lang="ru-RU" dirty="0"/>
          </a:p>
        </p:txBody>
      </p:sp>
      <p:pic>
        <p:nvPicPr>
          <p:cNvPr id="4" name="Рисунок 3"/>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tretch>
            <a:fillRect/>
          </a:stretch>
        </p:blipFill>
        <p:spPr>
          <a:xfrm>
            <a:off x="251520" y="1340768"/>
            <a:ext cx="4536504" cy="4896544"/>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Чистотел</a:t>
            </a:r>
            <a:endParaRPr lang="ru-RU" dirty="0"/>
          </a:p>
        </p:txBody>
      </p:sp>
      <p:sp>
        <p:nvSpPr>
          <p:cNvPr id="3" name="Содержимое 2"/>
          <p:cNvSpPr>
            <a:spLocks noGrp="1"/>
          </p:cNvSpPr>
          <p:nvPr>
            <p:ph idx="1"/>
          </p:nvPr>
        </p:nvSpPr>
        <p:spPr>
          <a:xfrm>
            <a:off x="5148064" y="1268760"/>
            <a:ext cx="3528392" cy="5112568"/>
          </a:xfrm>
        </p:spPr>
        <p:txBody>
          <a:bodyPr>
            <a:normAutofit fontScale="77500" lnSpcReduction="20000"/>
          </a:bodyPr>
          <a:lstStyle/>
          <a:p>
            <a:r>
              <a:rPr lang="ru-RU" b="1" i="1" dirty="0" smtClean="0"/>
              <a:t>Чистотел.</a:t>
            </a:r>
            <a:r>
              <a:rPr lang="ru-RU" dirty="0" smtClean="0"/>
              <a:t> Сок, который он выделяет, всем известен своими лечебными свойствами при различных недугах. Однако, если этот сок попадет на лицо ребенка</a:t>
            </a:r>
            <a:r>
              <a:rPr lang="ru-RU" dirty="0" smtClean="0"/>
              <a:t>,</a:t>
            </a:r>
            <a:r>
              <a:rPr lang="ru-RU" dirty="0" smtClean="0"/>
              <a:t> Однако, если этот сок попадет на лицо ребенка, </a:t>
            </a:r>
          </a:p>
          <a:p>
            <a:r>
              <a:rPr lang="ru-RU" dirty="0" smtClean="0"/>
              <a:t>получится сильный ожог. А при попадании внутрь, едкий сок может вызвать отравление</a:t>
            </a:r>
            <a:endParaRPr lang="ru-RU" dirty="0"/>
          </a:p>
        </p:txBody>
      </p:sp>
      <p:pic>
        <p:nvPicPr>
          <p:cNvPr id="4" name="Рисунок 3"/>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tretch>
            <a:fillRect/>
          </a:stretch>
        </p:blipFill>
        <p:spPr>
          <a:xfrm>
            <a:off x="395536" y="1844824"/>
            <a:ext cx="4464496" cy="460851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i="1" dirty="0" smtClean="0"/>
              <a:t>Борщевик.</a:t>
            </a:r>
            <a:endParaRPr lang="ru-RU" dirty="0"/>
          </a:p>
        </p:txBody>
      </p:sp>
      <p:sp>
        <p:nvSpPr>
          <p:cNvPr id="3" name="Содержимое 2"/>
          <p:cNvSpPr>
            <a:spLocks noGrp="1"/>
          </p:cNvSpPr>
          <p:nvPr>
            <p:ph idx="1"/>
          </p:nvPr>
        </p:nvSpPr>
        <p:spPr>
          <a:xfrm>
            <a:off x="5292080" y="1600200"/>
            <a:ext cx="3394720" cy="4853136"/>
          </a:xfrm>
        </p:spPr>
        <p:txBody>
          <a:bodyPr>
            <a:normAutofit fontScale="85000" lnSpcReduction="20000"/>
          </a:bodyPr>
          <a:lstStyle/>
          <a:p>
            <a:pPr>
              <a:buNone/>
            </a:pPr>
            <a:r>
              <a:rPr lang="ru-RU" b="1" i="1" dirty="0" smtClean="0"/>
              <a:t>Борщевик.</a:t>
            </a:r>
            <a:r>
              <a:rPr lang="ru-RU" dirty="0" smtClean="0"/>
              <a:t> Очень часто встречается в зимних букетах. Однако, он тоже очень опасен. На стеблях и листьях расположены маленькие щетинки, при соприкосновении с которым возникает настоящий ожог.   </a:t>
            </a:r>
          </a:p>
          <a:p>
            <a:pPr>
              <a:buNone/>
            </a:pPr>
            <a:r>
              <a:rPr lang="ru-RU" dirty="0" smtClean="0"/>
              <a:t> </a:t>
            </a:r>
          </a:p>
          <a:p>
            <a:endParaRPr lang="ru-RU" dirty="0"/>
          </a:p>
        </p:txBody>
      </p:sp>
      <p:pic>
        <p:nvPicPr>
          <p:cNvPr id="4" name="Рисунок 3"/>
          <p:cNvPicPr/>
          <p:nvPr/>
        </p:nvPicPr>
        <p:blipFill>
          <a:blip r:embed="rId2" cstate="print">
            <a:extLst>
              <a:ext uri="{28A0092B-C50C-407E-A947-70E740481C1C}">
                <a14:useLocalDpi xmlns:lc="http://schemas.openxmlformats.org/drawingml/2006/lockedCanvas" xmlns:pic="http://schemas.openxmlformats.org/drawingml/2006/picture" xmlns:a14="http://schemas.microsoft.com/office/drawing/2010/main" xmlns:wps="http://schemas.microsoft.com/office/word/2010/wordprocessingShape" xmlns:wne="http://schemas.microsoft.com/office/word/2006/wordml" xmlns:wpi="http://schemas.microsoft.com/office/word/2010/wordprocessingInk" xmlns:wpg="http://schemas.microsoft.com/office/word/2010/wordprocessingGroup" xmlns:w14="http://schemas.microsoft.com/office/word/2010/wordml" xmlns:w="http://schemas.openxmlformats.org/wordprocessingml/2006/main" xmlns:w10="urn:schemas-microsoft-com:office:word" xmlns:wp="http://schemas.openxmlformats.org/drawingml/2006/wordprocessingDrawing" xmlns:wp14="http://schemas.microsoft.com/office/word/2010/wordprocessingDrawing" xmlns:v="urn:schemas-microsoft-com:vml" xmlns:m="http://schemas.openxmlformats.org/officeDocument/2006/math" xmlns:o="urn:schemas-microsoft-com:office:office" xmlns:mc="http://schemas.openxmlformats.org/markup-compatibility/2006" xmlns:wpc="http://schemas.microsoft.com/office/word/2010/wordprocessingCanvas" xmlns="" val="0"/>
              </a:ext>
            </a:extLst>
          </a:blip>
          <a:stretch>
            <a:fillRect/>
          </a:stretch>
        </p:blipFill>
        <p:spPr>
          <a:xfrm>
            <a:off x="395536" y="1412776"/>
            <a:ext cx="4464496" cy="4824536"/>
          </a:xfrm>
          <a:prstGeom prst="rect">
            <a:avLst/>
          </a:prstGeom>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TotalTime>
  <Words>392</Words>
  <Application>Microsoft Office PowerPoint</Application>
  <PresentationFormat>Экран (4:3)</PresentationFormat>
  <Paragraphs>16</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Тема Office</vt:lpstr>
      <vt:lpstr>  ОСТОРОЖНО–ЯДОВИТЫЕ РАСТЕНИЯ! </vt:lpstr>
      <vt:lpstr>Слайд 2</vt:lpstr>
      <vt:lpstr>Ландыш.</vt:lpstr>
      <vt:lpstr>Слайд 4</vt:lpstr>
      <vt:lpstr>Слайд 5</vt:lpstr>
      <vt:lpstr>Наперстянка.</vt:lpstr>
      <vt:lpstr>Лютик</vt:lpstr>
      <vt:lpstr>Чистотел</vt:lpstr>
      <vt:lpstr>Борщевик.</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ОСТОРОЖНО–ЯДОВИТЫЕ РАСТЕНИЯ! </dc:title>
  <dc:creator>COMP-1</dc:creator>
  <cp:lastModifiedBy>COMP-1</cp:lastModifiedBy>
  <cp:revision>6</cp:revision>
  <dcterms:created xsi:type="dcterms:W3CDTF">2015-06-29T02:02:03Z</dcterms:created>
  <dcterms:modified xsi:type="dcterms:W3CDTF">2015-07-02T07:06:29Z</dcterms:modified>
</cp:coreProperties>
</file>