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67" r:id="rId6"/>
    <p:sldId id="268" r:id="rId7"/>
    <p:sldId id="276" r:id="rId8"/>
    <p:sldId id="271" r:id="rId9"/>
    <p:sldId id="273" r:id="rId10"/>
    <p:sldId id="275" r:id="rId11"/>
    <p:sldId id="272" r:id="rId12"/>
    <p:sldId id="258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142844" y="214290"/>
            <a:ext cx="8858312" cy="642942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6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_preview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A6D9EC"/>
              </a:clrFrom>
              <a:clrTo>
                <a:srgbClr val="A6D9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96" y="4572008"/>
            <a:ext cx="1571604" cy="2094163"/>
          </a:xfrm>
          <a:prstGeom prst="rect">
            <a:avLst/>
          </a:prstGeom>
        </p:spPr>
      </p:pic>
      <p:pic>
        <p:nvPicPr>
          <p:cNvPr id="10" name="Рисунок 9" descr="7)))))).jpg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7000"/>
          </a:blip>
          <a:stretch>
            <a:fillRect/>
          </a:stretch>
        </p:blipFill>
        <p:spPr>
          <a:xfrm>
            <a:off x="357158" y="3357562"/>
            <a:ext cx="1292221" cy="3214686"/>
          </a:xfrm>
          <a:prstGeom prst="rect">
            <a:avLst/>
          </a:prstGeom>
          <a:scene3d>
            <a:camera prst="orthographicFront">
              <a:rot lat="0" lon="10200000" rev="0"/>
            </a:camera>
            <a:lightRig rig="threePt" dir="t"/>
          </a:scene3d>
        </p:spPr>
      </p:pic>
      <p:pic>
        <p:nvPicPr>
          <p:cNvPr id="12" name="Рисунок 11" descr="108386039_large_020.jpg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9000" contrast="40000"/>
          </a:blip>
          <a:stretch>
            <a:fillRect/>
          </a:stretch>
        </p:blipFill>
        <p:spPr>
          <a:xfrm>
            <a:off x="6500794" y="0"/>
            <a:ext cx="2643206" cy="2584057"/>
          </a:xfrm>
          <a:prstGeom prst="rect">
            <a:avLst/>
          </a:prstGeom>
          <a:scene3d>
            <a:camera prst="orthographicFront">
              <a:rot lat="0" lon="9600000" rev="0"/>
            </a:camera>
            <a:lightRig rig="threePt" dir="t"/>
          </a:scene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 userDrawn="1"/>
        </p:nvSpPr>
        <p:spPr>
          <a:xfrm>
            <a:off x="214282" y="214290"/>
            <a:ext cx="8715436" cy="6500858"/>
          </a:xfrm>
          <a:prstGeom prst="roundRect">
            <a:avLst/>
          </a:prstGeom>
          <a:solidFill>
            <a:schemeClr val="accent3">
              <a:lumMod val="40000"/>
              <a:lumOff val="60000"/>
              <a:alpha val="38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8" name="Рисунок 17" descr="kolobok.png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>
          <a:xfrm>
            <a:off x="285720" y="5123124"/>
            <a:ext cx="1714512" cy="1470182"/>
          </a:xfrm>
          <a:prstGeom prst="rect">
            <a:avLst/>
          </a:prstGeom>
        </p:spPr>
      </p:pic>
      <p:pic>
        <p:nvPicPr>
          <p:cNvPr id="22" name="Рисунок 21" descr="j56918_1305740307.png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>
            <a:off x="6636659" y="2714620"/>
            <a:ext cx="2507341" cy="4143380"/>
          </a:xfrm>
          <a:prstGeom prst="rect">
            <a:avLst/>
          </a:prstGeom>
        </p:spPr>
      </p:pic>
      <p:pic>
        <p:nvPicPr>
          <p:cNvPr id="26" name="Рисунок 25" descr="108386039_large_020.jpg"/>
          <p:cNvPicPr>
            <a:picLocks noChangeAspect="1"/>
          </p:cNvPicPr>
          <p:nvPr userDrawn="1"/>
        </p:nvPicPr>
        <p:blipFill>
          <a:blip r:embed="rId1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9000" contrast="40000"/>
          </a:blip>
          <a:stretch>
            <a:fillRect/>
          </a:stretch>
        </p:blipFill>
        <p:spPr>
          <a:xfrm>
            <a:off x="0" y="0"/>
            <a:ext cx="2643206" cy="25840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zzleit.ru/files/puzzles/7/6521/_preview.jpg" TargetMode="External"/><Relationship Id="rId2" Type="http://schemas.openxmlformats.org/officeDocument/2006/relationships/hyperlink" Target="http://www.aida-nevskaya.ru/wp-content/uploads/2011/04/kolobok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1.liveinternet.ru/images/attach/c/9/108/386/108386039_large_020.jpg" TargetMode="External"/><Relationship Id="rId5" Type="http://schemas.openxmlformats.org/officeDocument/2006/relationships/hyperlink" Target="http://d1.endata.cx/data/games/34850/7)))))).jpg" TargetMode="External"/><Relationship Id="rId4" Type="http://schemas.openxmlformats.org/officeDocument/2006/relationships/hyperlink" Target="http://forum.materinstvo.ru/uploads/journals/1305623404/j56918_1305740307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8243918" cy="142873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МБДОУ«Детский сад №86»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571612"/>
            <a:ext cx="6715172" cy="4929222"/>
          </a:xfrm>
        </p:spPr>
        <p:txBody>
          <a:bodyPr>
            <a:normAutofit fontScale="85000" lnSpcReduction="10000"/>
          </a:bodyPr>
          <a:lstStyle/>
          <a:p>
            <a:endParaRPr lang="ru-RU" sz="4000" b="1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sz="4000" b="1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43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Исследовательский проект</a:t>
            </a:r>
          </a:p>
          <a:p>
            <a:r>
              <a:rPr lang="ru-RU" sz="52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«Сказки и числа в них»</a:t>
            </a:r>
          </a:p>
          <a:p>
            <a:endParaRPr lang="ru-RU" sz="4000" b="1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endParaRPr lang="ru-RU" sz="4000" b="1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>
              <a:lnSpc>
                <a:spcPct val="120000"/>
              </a:lnSpc>
            </a:pP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Выполнила- Сапронова Настя, 5 лет</a:t>
            </a:r>
          </a:p>
          <a:p>
            <a:pPr>
              <a:lnSpc>
                <a:spcPct val="120000"/>
              </a:lnSpc>
            </a:pP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проекта:</a:t>
            </a:r>
          </a:p>
          <a:p>
            <a:pPr>
              <a:lnSpc>
                <a:spcPct val="120000"/>
              </a:lnSpc>
            </a:pP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Пантелеева А.В., </a:t>
            </a: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1 квалификационной категории</a:t>
            </a:r>
            <a:endParaRPr lang="ru-RU" sz="19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Бийск, 2014</a:t>
            </a:r>
          </a:p>
          <a:p>
            <a:pPr algn="r"/>
            <a:endParaRPr lang="ru-RU" sz="1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Теперь я знаю: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сказках можно встретить все числа от 1 до 10,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так как они есть не только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в названиях, но и в содержании сказок.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Больше всего в сказках встречаются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числа: 2,3,7.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6000" b="1" dirty="0" smtClean="0">
                <a:latin typeface="Monotype Corsiva" pitchFamily="66" charset="0"/>
              </a:rPr>
              <a:t/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/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/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/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/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/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>Спасибо за внимание!</a:t>
            </a:r>
            <a:endParaRPr lang="ru-RU" sz="6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071546"/>
            <a:ext cx="6286544" cy="505461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  «Вы можете использовать данный шаблон для создания своих презентаций, но в своей презентации вы должны указать источник шаблона»: Черкасова Лариса Александровна, учитель русского языка и литературы, сайт «http://pedsovet.su/».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Источники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600200"/>
            <a:ext cx="571504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u="sng" dirty="0" smtClean="0">
                <a:hlinkClick r:id="rId2"/>
              </a:rPr>
              <a:t>http://www.aida-nevskaya.ru/wp-content/uploads/2011/04/kolobok.png</a:t>
            </a:r>
            <a:r>
              <a:rPr lang="ru-RU" dirty="0" smtClean="0"/>
              <a:t>  колобок</a:t>
            </a:r>
          </a:p>
          <a:p>
            <a:r>
              <a:rPr lang="ru-RU" u="sng" dirty="0" smtClean="0">
                <a:hlinkClick r:id="rId3"/>
              </a:rPr>
              <a:t>http://www.puzzleit.ru/files/puzzles/7/6521/_preview.jpg</a:t>
            </a:r>
            <a:r>
              <a:rPr lang="ru-RU" dirty="0" smtClean="0"/>
              <a:t> щука и Емеля</a:t>
            </a:r>
          </a:p>
          <a:p>
            <a:r>
              <a:rPr lang="ru-RU" u="sng" dirty="0" smtClean="0">
                <a:hlinkClick r:id="rId4"/>
              </a:rPr>
              <a:t>http://forum.materinstvo.ru/uploads/journals/1305623404/j56918_1305740307.png</a:t>
            </a:r>
            <a:r>
              <a:rPr lang="ru-RU" dirty="0" smtClean="0"/>
              <a:t> царевна</a:t>
            </a:r>
          </a:p>
          <a:p>
            <a:r>
              <a:rPr lang="ru-RU" u="sng" dirty="0" smtClean="0">
                <a:hlinkClick r:id="rId5"/>
              </a:rPr>
              <a:t>http://d1.endata.cx/data/games/34850/7)))))).jpg</a:t>
            </a:r>
            <a:r>
              <a:rPr lang="ru-RU" dirty="0" smtClean="0"/>
              <a:t> царевич</a:t>
            </a:r>
          </a:p>
          <a:p>
            <a:r>
              <a:rPr lang="ru-RU" u="sng" dirty="0" smtClean="0">
                <a:hlinkClick r:id="rId6"/>
              </a:rPr>
              <a:t>http://img1.liveinternet.ru/images/attach/c/9/108/386/108386039_large_020.jpg</a:t>
            </a:r>
            <a:r>
              <a:rPr lang="ru-RU" dirty="0" smtClean="0"/>
              <a:t> птица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1683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Здравствуйте, меня зовут Настя. </a:t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Мне 5 лет.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4144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700" b="0" dirty="0" smtClean="0">
                <a:latin typeface="Times New Roman" pitchFamily="18" charset="0"/>
                <a:cs typeface="Times New Roman" pitchFamily="18" charset="0"/>
              </a:rPr>
              <a:t>изучить детскую литературу, и узнать какие числа от 1 до 10 встречаются в сказках.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Рисунок 5" descr="P105034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2976" y="500042"/>
            <a:ext cx="5492770" cy="4119578"/>
          </a:xfrm>
          <a:prstGeom prst="rect">
            <a:avLst/>
          </a:prstGeom>
          <a:ln w="5715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опрос детей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Я попросила ребят в группе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нарисовать сказки, в которых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встречаются числа от  одного до десяти.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P10503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285992"/>
            <a:ext cx="5517638" cy="4138229"/>
          </a:xfrm>
          <a:prstGeom prst="rect">
            <a:avLst/>
          </a:prstGeom>
          <a:ln w="5715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в сказках встречаются числа 2,3,7,10.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571480"/>
            <a:ext cx="52864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Вот, что у нас получилось:</a:t>
            </a:r>
            <a:endParaRPr lang="ru-RU" sz="2800" b="1" dirty="0"/>
          </a:p>
        </p:txBody>
      </p:sp>
      <p:pic>
        <p:nvPicPr>
          <p:cNvPr id="8" name="Рисунок 7" descr="P105033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52" y="1142984"/>
            <a:ext cx="5486400" cy="4114800"/>
          </a:xfrm>
          <a:prstGeom prst="rect">
            <a:avLst/>
          </a:prstGeom>
          <a:ln w="5715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опрос взрослых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С воспитателем, Анастасией Владимировной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сделали таблицу для опроса родителей: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«В каких сказках встречаются числа от 1 до 10?»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повесили её в группе: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P1050357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2786058"/>
            <a:ext cx="4388063" cy="3697295"/>
          </a:xfrm>
          <a:prstGeom prst="rect">
            <a:avLst/>
          </a:prstGeom>
          <a:ln w="5715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30425"/>
            <a:ext cx="817248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Больше всего родители вспомнили сказки, где </a:t>
            </a:r>
            <a:r>
              <a:rPr lang="ru-RU" sz="3100" smtClean="0">
                <a:latin typeface="Times New Roman" pitchFamily="18" charset="0"/>
                <a:cs typeface="Times New Roman" pitchFamily="18" charset="0"/>
              </a:rPr>
              <a:t>встречаются числа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 и 3.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Например: «Два Мороза», «Три медведя».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Совсем, не вспомнили сказок с числом 9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изучить детскую литературу.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Мама по выходным  читала мне сказки из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«Золотой книги сказок».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Documents and Settings\миша\Рабочий стол\фото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214554"/>
            <a:ext cx="5698795" cy="3911609"/>
          </a:xfrm>
          <a:prstGeom prst="rect">
            <a:avLst/>
          </a:prstGeom>
          <a:ln w="5715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Вот результаты  моих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наблюдений: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C:\Documents and Settings\миша\Рабочий стол\IMG_20141201_23110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0"/>
            <a:ext cx="3200400" cy="4267200"/>
          </a:xfrm>
          <a:prstGeom prst="rect">
            <a:avLst/>
          </a:prstGeom>
          <a:ln w="5715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C:\Documents and Settings\миша\Рабочий стол\P1050366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643314"/>
            <a:ext cx="4038600" cy="3028950"/>
          </a:xfrm>
          <a:prstGeom prst="rect">
            <a:avLst/>
          </a:prstGeom>
          <a:ln w="5715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128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МБДОУ«Детский сад №86»</vt:lpstr>
      <vt:lpstr>    Здравствуйте, меня зовут Настя.  Мне 5 лет.</vt:lpstr>
      <vt:lpstr>   Цель: изучить детскую литературу, и узнать какие числа от 1 до 10 встречаются в сказках. </vt:lpstr>
      <vt:lpstr>I опрос детей  Я попросила ребят в группе  нарисовать сказки, в которых  встречаются числа от  одного до десяти. </vt:lpstr>
      <vt:lpstr> </vt:lpstr>
      <vt:lpstr> II опрос взрослых    С воспитателем, Анастасией Владимировной  мы сделали таблицу для опроса родителей:  «В каких сказках встречаются числа от 1 до 10?»  И повесили её в группе:</vt:lpstr>
      <vt:lpstr>    Вывод: Больше всего родители вспомнили сказки, где встречаются числа 2 и 3.  Например: «Два Мороза», «Три медведя».  Совсем, не вспомнили сказок с числом 9. </vt:lpstr>
      <vt:lpstr>III изучить детскую литературу.  Мама по выходным  читала мне сказки из  «Золотой книги сказок». </vt:lpstr>
      <vt:lpstr>            Вот результаты  моих  наблюдений: </vt:lpstr>
      <vt:lpstr>    Теперь я знаю:    В сказках можно встретить все числа от 1 до 10,  так как они есть не только  в названиях, но и в содержании сказок. Больше всего в сказках встречаются  числа: 2,3,7.    </vt:lpstr>
      <vt:lpstr>      Спасибо за внимание!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33</cp:revision>
  <dcterms:modified xsi:type="dcterms:W3CDTF">2016-01-08T13:36:19Z</dcterms:modified>
</cp:coreProperties>
</file>