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73" r:id="rId6"/>
    <p:sldId id="274" r:id="rId7"/>
    <p:sldId id="283" r:id="rId8"/>
    <p:sldId id="291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5pPr>
    <a:lvl6pPr marL="22860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6pPr>
    <a:lvl7pPr marL="27432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7pPr>
    <a:lvl8pPr marL="32004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8pPr>
    <a:lvl9pPr marL="36576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FF"/>
    <a:srgbClr val="33CCFF"/>
    <a:srgbClr val="66FF99"/>
    <a:srgbClr val="99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576" autoAdjust="0"/>
    <p:restoredTop sz="90929"/>
  </p:normalViewPr>
  <p:slideViewPr>
    <p:cSldViewPr>
      <p:cViewPr varScale="1">
        <p:scale>
          <a:sx n="66" d="100"/>
          <a:sy n="66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BCD2D-CEE0-42D5-8D2E-90BA291A9E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5DD80-28A6-4527-AAC4-06DC0C595C21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Alexey Savrasov. Early Spring. Thaw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1A029-65E2-4E0B-A454-E821FE163B95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Левитан. Большая вода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795A7-3E2D-4E43-8625-D20623C28249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</a:rPr>
              <a:t>АЛЕКСЕЙ</a:t>
            </a:r>
            <a:r>
              <a:rPr lang="ru-RU">
                <a:solidFill>
                  <a:srgbClr val="A50021"/>
                </a:solidFill>
              </a:rPr>
              <a:t/>
            </a:r>
            <a:br>
              <a:rPr lang="ru-RU">
                <a:solidFill>
                  <a:srgbClr val="A50021"/>
                </a:solidFill>
              </a:rPr>
            </a:br>
            <a:r>
              <a:rPr lang="ru-RU" b="1">
                <a:solidFill>
                  <a:srgbClr val="A50021"/>
                </a:solidFill>
              </a:rPr>
              <a:t>КОНДРАТЬЕВИЧ</a:t>
            </a:r>
            <a:r>
              <a:rPr lang="ru-RU" sz="1000" b="1">
                <a:solidFill>
                  <a:srgbClr val="A50021"/>
                </a:solidFill>
              </a:rPr>
              <a:t/>
            </a:r>
            <a:br>
              <a:rPr lang="ru-RU" sz="1000" b="1">
                <a:solidFill>
                  <a:srgbClr val="A50021"/>
                </a:solidFill>
              </a:rPr>
            </a:br>
            <a:r>
              <a:rPr lang="ru-RU" sz="2000" b="1">
                <a:solidFill>
                  <a:srgbClr val="A50021"/>
                </a:solidFill>
              </a:rPr>
              <a:t>САВРАСОВ</a:t>
            </a:r>
            <a:r>
              <a:rPr lang="ru-RU" sz="300" b="1"/>
              <a:t> </a:t>
            </a:r>
            <a:r>
              <a:rPr lang="en-US" sz="300" b="1"/>
              <a:t/>
            </a:r>
            <a:br>
              <a:rPr lang="en-US" sz="300" b="1"/>
            </a:br>
            <a:r>
              <a:rPr lang="ru-RU" sz="300" b="1"/>
              <a:t>Грачи прилетели</a:t>
            </a:r>
            <a:endParaRPr lang="en-US" sz="300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17486-627C-4CBF-97F2-C489200739DF}" type="slidenum">
              <a:rPr lang="en-US"/>
              <a:pPr/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Бакшеев Голубая весна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BCD2D-CEE0-42D5-8D2E-90BA291A9E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62397-837C-46B3-9409-EEB79D2D9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9E62-E889-4008-B641-0687F7EA1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423F-49C1-4A1F-ABA9-1399D2B58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0295-29B2-42BD-BDE5-D015769E7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6F993-EDA0-4DEA-99F6-C2F89A810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D8E3-A4EA-4A3D-9710-68EF0027D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5C63-3CB2-4F5C-BBD8-E807EE274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659E-AC18-484F-B77E-ABA995BC4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98B5-63FA-4E52-A173-C2662DE07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F250D-1BFA-4638-821D-F0F94A4CF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D7787-992A-4B33-9F80-BF4EF51F8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19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495DD3D-E941-4A15-A5FF-686080ED4D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381000"/>
            <a:ext cx="4465638" cy="6019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76" y="642918"/>
            <a:ext cx="41148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8000" dirty="0">
                <a:solidFill>
                  <a:srgbClr val="00CC00"/>
                </a:solidFill>
              </a:rPr>
              <a:t>ВЕ</a:t>
            </a:r>
            <a:r>
              <a:rPr lang="ru-RU" sz="8000" dirty="0">
                <a:solidFill>
                  <a:srgbClr val="66FF99"/>
                </a:solidFill>
              </a:rPr>
              <a:t>С</a:t>
            </a:r>
            <a:r>
              <a:rPr lang="ru-RU" sz="8000" dirty="0">
                <a:solidFill>
                  <a:schemeClr val="tx1"/>
                </a:solidFill>
              </a:rPr>
              <a:t>НА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D:\My\Изображения\Рисунки\Месяца и времена года\весн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3022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не</a:t>
            </a:r>
            <a:r>
              <a:rPr lang="ru-RU" sz="2800" dirty="0" smtClean="0"/>
              <a:t> очень заметную </a:t>
            </a:r>
            <a:r>
              <a:rPr lang="ru-RU" sz="2800" dirty="0" smtClean="0"/>
              <a:t>серую</a:t>
            </a:r>
            <a:endParaRPr lang="ru-RU" sz="2800" dirty="0"/>
          </a:p>
        </p:txBody>
      </p:sp>
      <p:pic>
        <p:nvPicPr>
          <p:cNvPr id="3074" name="Picture 2" descr="C:\Users\Дитрий\Desktop\bayaği-tavsan-52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49375"/>
            <a:ext cx="6143648" cy="482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Весна - это переход от зимы к лету.</a:t>
            </a:r>
            <a:endParaRPr lang="en-US" sz="3600" dirty="0"/>
          </a:p>
        </p:txBody>
      </p:sp>
      <p:pic>
        <p:nvPicPr>
          <p:cNvPr id="15364" name="Picture 4" descr="D:\My\Изображения\Рисунки\Дерево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2895600" cy="4019550"/>
          </a:xfrm>
          <a:prstGeom prst="rect">
            <a:avLst/>
          </a:prstGeom>
          <a:noFill/>
        </p:spPr>
      </p:pic>
      <p:pic>
        <p:nvPicPr>
          <p:cNvPr id="15365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print"/>
          <a:srcRect b="-713"/>
          <a:stretch>
            <a:fillRect/>
          </a:stretch>
        </p:blipFill>
        <p:spPr bwMode="auto">
          <a:xfrm>
            <a:off x="3048000" y="1905000"/>
            <a:ext cx="3028950" cy="4038600"/>
          </a:xfrm>
          <a:prstGeom prst="rect">
            <a:avLst/>
          </a:prstGeom>
          <a:noFill/>
        </p:spPr>
      </p:pic>
      <p:pic>
        <p:nvPicPr>
          <p:cNvPr id="15366" name="Picture 6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14525"/>
            <a:ext cx="30480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72074"/>
            <a:ext cx="8686800" cy="1633526"/>
          </a:xfrm>
        </p:spPr>
        <p:txBody>
          <a:bodyPr/>
          <a:lstStyle/>
          <a:p>
            <a:pPr algn="ctr"/>
            <a:r>
              <a:rPr lang="ru-RU" sz="2400" dirty="0"/>
              <a:t>В начале весны еще холодно. Лежит снег. Но солнышко греет все жарче. </a:t>
            </a:r>
            <a:br>
              <a:rPr lang="ru-RU" sz="2400" dirty="0"/>
            </a:br>
            <a:r>
              <a:rPr lang="ru-RU" sz="2400" dirty="0"/>
              <a:t>И снег на солнышке начинает таять. Он превращается в воду.</a:t>
            </a:r>
            <a:endParaRPr lang="en-US" sz="2400" dirty="0"/>
          </a:p>
        </p:txBody>
      </p:sp>
      <p:pic>
        <p:nvPicPr>
          <p:cNvPr id="16392" name="Picture 8" descr="D:\My\Изображения\Картины\Alexey Savrasov. Early Spring. Thaw.jpg"/>
          <p:cNvPicPr>
            <a:picLocks noChangeAspect="1" noChangeArrowheads="1"/>
          </p:cNvPicPr>
          <p:nvPr/>
        </p:nvPicPr>
        <p:blipFill>
          <a:blip r:embed="rId3" cstate="print"/>
          <a:srcRect t="11539"/>
          <a:stretch>
            <a:fillRect/>
          </a:stretch>
        </p:blipFill>
        <p:spPr bwMode="auto">
          <a:xfrm>
            <a:off x="1790700" y="0"/>
            <a:ext cx="53213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Из растаявшего снега получаются веселые ручейки и большие лужи.</a:t>
            </a:r>
          </a:p>
        </p:txBody>
      </p:sp>
      <p:pic>
        <p:nvPicPr>
          <p:cNvPr id="17412" name="Picture 4" descr="37-13-1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5250"/>
            <a:ext cx="5311795" cy="576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Из теплых краев возвращаются птицы, которые улетели туда осенью. </a:t>
            </a:r>
            <a:br>
              <a:rPr lang="ru-RU" sz="2000" dirty="0"/>
            </a:br>
            <a:r>
              <a:rPr lang="ru-RU" sz="2000" dirty="0"/>
              <a:t>Одними из первых возвращаются грачи.</a:t>
            </a:r>
          </a:p>
        </p:txBody>
      </p:sp>
      <p:pic>
        <p:nvPicPr>
          <p:cNvPr id="24580" name="Picture 4" descr="Саврасов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5250"/>
            <a:ext cx="4519613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572140"/>
            <a:ext cx="8686800" cy="1133460"/>
          </a:xfrm>
        </p:spPr>
        <p:txBody>
          <a:bodyPr/>
          <a:lstStyle/>
          <a:p>
            <a:pPr algn="ctr"/>
            <a:r>
              <a:rPr lang="ru-RU" sz="2400" dirty="0"/>
              <a:t>Вылезают из своих зимних домиков животные-сони, которые проспали всю зиму: большой медведь и </a:t>
            </a:r>
            <a:r>
              <a:rPr lang="en-US" sz="2400" dirty="0"/>
              <a:t>…</a:t>
            </a:r>
            <a:endParaRPr lang="ru-RU" sz="2400" dirty="0"/>
          </a:p>
        </p:txBody>
      </p:sp>
      <p:pic>
        <p:nvPicPr>
          <p:cNvPr id="25604" name="Picture 4" descr="D:\My\Изображения\Фотографии\Clipart Животные\Животный мир\Медведи\Бурые\Insects045.jpg"/>
          <p:cNvPicPr>
            <a:picLocks noChangeAspect="1" noChangeArrowheads="1"/>
          </p:cNvPicPr>
          <p:nvPr/>
        </p:nvPicPr>
        <p:blipFill>
          <a:blip r:embed="rId2" cstate="print"/>
          <a:srcRect l="999" t="9750" r="999" b="1334"/>
          <a:stretch>
            <a:fillRect/>
          </a:stretch>
        </p:blipFill>
        <p:spPr bwMode="auto">
          <a:xfrm>
            <a:off x="928662" y="285728"/>
            <a:ext cx="7467600" cy="508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… </a:t>
            </a:r>
            <a:r>
              <a:rPr lang="ru-RU" sz="2400" dirty="0"/>
              <a:t>весёлый </a:t>
            </a:r>
            <a:r>
              <a:rPr lang="ru-RU" sz="2400" dirty="0" err="1"/>
              <a:t>бурундучок</a:t>
            </a:r>
            <a:r>
              <a:rPr lang="ru-RU" dirty="0"/>
              <a:t>.</a:t>
            </a:r>
          </a:p>
        </p:txBody>
      </p:sp>
      <p:pic>
        <p:nvPicPr>
          <p:cNvPr id="53253" name="Picture 5" descr="D:\My\Изображения\Фотографии диски\Clipart Животные\Животный мир\Кролики, Белки, Грызуны\Бурундук\Rab&amp;Squir071.jpg"/>
          <p:cNvPicPr>
            <a:picLocks noChangeAspect="1" noChangeArrowheads="1"/>
          </p:cNvPicPr>
          <p:nvPr/>
        </p:nvPicPr>
        <p:blipFill>
          <a:blip r:embed="rId2" cstate="print"/>
          <a:srcRect l="15517" t="1389" r="13870" b="21243"/>
          <a:stretch>
            <a:fillRect/>
          </a:stretch>
        </p:blipFill>
        <p:spPr bwMode="auto">
          <a:xfrm>
            <a:off x="1357290" y="214290"/>
            <a:ext cx="6429420" cy="528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И вот середина весны. Снег везде растаял. </a:t>
            </a:r>
          </a:p>
        </p:txBody>
      </p:sp>
      <p:pic>
        <p:nvPicPr>
          <p:cNvPr id="57348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57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643578"/>
            <a:ext cx="8686800" cy="1062022"/>
          </a:xfrm>
        </p:spPr>
        <p:txBody>
          <a:bodyPr/>
          <a:lstStyle/>
          <a:p>
            <a:pPr algn="ctr"/>
            <a:r>
              <a:rPr lang="ru-RU" sz="2400" dirty="0" smtClean="0"/>
              <a:t>И зайка сменил свою роскошную белую шубку на ……</a:t>
            </a:r>
            <a:endParaRPr lang="ru-RU" sz="2400" dirty="0"/>
          </a:p>
        </p:txBody>
      </p:sp>
      <p:pic>
        <p:nvPicPr>
          <p:cNvPr id="2050" name="Picture 2" descr="C:\Users\Дитрий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1510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">
  <a:themeElements>
    <a:clrScheme name="Зим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Зим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lnDef>
  </a:objectDefaults>
  <a:extraClrSchemeLst>
    <a:extraClrScheme>
      <a:clrScheme name="Зи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и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D:\My\Ребенок\Презентации\Времена года и Погода\Зима.ppt</Template>
  <TotalTime>585</TotalTime>
  <Words>108</Words>
  <Application>Microsoft Office PowerPoint</Application>
  <PresentationFormat>Экран (4:3)</PresentationFormat>
  <Paragraphs>19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Зима</vt:lpstr>
      <vt:lpstr>ВЕСНА</vt:lpstr>
      <vt:lpstr>Весна - это переход от зимы к лету.</vt:lpstr>
      <vt:lpstr>В начале весны еще холодно. Лежит снег. Но солнышко греет все жарче.  И снег на солнышке начинает таять. Он превращается в воду.</vt:lpstr>
      <vt:lpstr>Из растаявшего снега получаются веселые ручейки и большие лужи.</vt:lpstr>
      <vt:lpstr>Из теплых краев возвращаются птицы, которые улетели туда осенью.  Одними из первых возвращаются грачи.</vt:lpstr>
      <vt:lpstr>Вылезают из своих зимних домиков животные-сони, которые проспали всю зиму: большой медведь и …</vt:lpstr>
      <vt:lpstr>… весёлый бурундучок.</vt:lpstr>
      <vt:lpstr>И вот середина весны. Снег везде растаял. </vt:lpstr>
      <vt:lpstr>И зайка сменил свою роскошную белую шубку на ……</vt:lpstr>
      <vt:lpstr>не очень заметную серую</vt:lpstr>
    </vt:vector>
  </TitlesOfParts>
  <Company>ABBYY Software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Admin</dc:creator>
  <cp:lastModifiedBy>Дитрий</cp:lastModifiedBy>
  <cp:revision>51</cp:revision>
  <dcterms:created xsi:type="dcterms:W3CDTF">2003-06-11T14:06:46Z</dcterms:created>
  <dcterms:modified xsi:type="dcterms:W3CDTF">2016-01-03T07:53:42Z</dcterms:modified>
</cp:coreProperties>
</file>