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75" r:id="rId5"/>
    <p:sldId id="27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Нина\93480169_large_9358f6db9dca8db86e12cbfa82d4a3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29"/>
            <a:ext cx="3089679" cy="41195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85728"/>
            <a:ext cx="1028707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Мастер класс</a:t>
            </a: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sz="6000" dirty="0" smtClean="0">
                <a:latin typeface="Monotype Corsiva" pitchFamily="66" charset="0"/>
              </a:rPr>
              <a:t>«Розы для мамы»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Открытка с цветами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из лотков из-под яиц</a:t>
            </a:r>
            <a:endParaRPr lang="en-US" sz="44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Виды дизайна открыток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Часть </a:t>
            </a:r>
            <a:r>
              <a:rPr lang="en-US" sz="4400" dirty="0" smtClean="0">
                <a:latin typeface="Monotype Corsiva" pitchFamily="66" charset="0"/>
              </a:rPr>
              <a:t>3</a:t>
            </a:r>
            <a:endParaRPr lang="ru-RU" sz="4400" dirty="0" smtClean="0"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Составитель: Моор Н.А.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МБДОУ №1 «</a:t>
            </a:r>
            <a:r>
              <a:rPr lang="ru-RU" sz="2800" dirty="0" err="1" smtClean="0">
                <a:latin typeface="Monotype Corsiva" pitchFamily="66" charset="0"/>
              </a:rPr>
              <a:t>Сибирячок</a:t>
            </a:r>
            <a:r>
              <a:rPr lang="ru-RU" sz="2800" dirty="0" smtClean="0">
                <a:latin typeface="Monotype Corsiva" pitchFamily="66" charset="0"/>
              </a:rPr>
              <a:t>» г.Бердска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D:\Нин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379304"/>
            <a:ext cx="2552696" cy="1478696"/>
          </a:xfrm>
          <a:prstGeom prst="rect">
            <a:avLst/>
          </a:prstGeom>
          <a:noFill/>
        </p:spPr>
      </p:pic>
      <p:pic>
        <p:nvPicPr>
          <p:cNvPr id="18442" name="Picture 10" descr="D:\Нина\image_26688.jpg"/>
          <p:cNvPicPr>
            <a:picLocks noChangeAspect="1" noChangeArrowheads="1"/>
          </p:cNvPicPr>
          <p:nvPr/>
        </p:nvPicPr>
        <p:blipFill>
          <a:blip r:embed="rId3"/>
          <a:srcRect l="27734" t="4687" r="20703" b="12500"/>
          <a:stretch>
            <a:fillRect/>
          </a:stretch>
        </p:blipFill>
        <p:spPr bwMode="auto">
          <a:xfrm>
            <a:off x="6357950" y="0"/>
            <a:ext cx="2550182" cy="3071810"/>
          </a:xfrm>
          <a:prstGeom prst="rect">
            <a:avLst/>
          </a:prstGeom>
          <a:noFill/>
        </p:spPr>
      </p:pic>
      <p:pic>
        <p:nvPicPr>
          <p:cNvPr id="18440" name="Picture 8" descr="D:\Нина\246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0"/>
            <a:ext cx="2450309" cy="3267078"/>
          </a:xfrm>
          <a:prstGeom prst="rect">
            <a:avLst/>
          </a:prstGeom>
          <a:noFill/>
        </p:spPr>
      </p:pic>
      <p:pic>
        <p:nvPicPr>
          <p:cNvPr id="18435" name="Picture 3" descr="D:\Нина\9c96285fa06ea7d608ab5da16aa5fd47.jpg"/>
          <p:cNvPicPr>
            <a:picLocks noChangeAspect="1" noChangeArrowheads="1"/>
          </p:cNvPicPr>
          <p:nvPr/>
        </p:nvPicPr>
        <p:blipFill>
          <a:blip r:embed="rId5"/>
          <a:srcRect l="8161" r="8161" b="4177"/>
          <a:stretch>
            <a:fillRect/>
          </a:stretch>
        </p:blipFill>
        <p:spPr bwMode="auto">
          <a:xfrm>
            <a:off x="0" y="3000372"/>
            <a:ext cx="3071834" cy="2261519"/>
          </a:xfrm>
          <a:prstGeom prst="rect">
            <a:avLst/>
          </a:prstGeom>
          <a:noFill/>
        </p:spPr>
      </p:pic>
      <p:pic>
        <p:nvPicPr>
          <p:cNvPr id="18436" name="Picture 4" descr="D:\Нина\49a5b3a33b35ea34aba573c7480f2fa8.jpg"/>
          <p:cNvPicPr>
            <a:picLocks noChangeAspect="1" noChangeArrowheads="1"/>
          </p:cNvPicPr>
          <p:nvPr/>
        </p:nvPicPr>
        <p:blipFill>
          <a:blip r:embed="rId6"/>
          <a:srcRect l="7307" t="10122" r="8461" b="5521"/>
          <a:stretch>
            <a:fillRect/>
          </a:stretch>
        </p:blipFill>
        <p:spPr bwMode="auto">
          <a:xfrm>
            <a:off x="3143240" y="3000372"/>
            <a:ext cx="3071834" cy="2314396"/>
          </a:xfrm>
          <a:prstGeom prst="rect">
            <a:avLst/>
          </a:prstGeom>
          <a:noFill/>
        </p:spPr>
      </p:pic>
      <p:pic>
        <p:nvPicPr>
          <p:cNvPr id="18438" name="Picture 6" descr="D:\Нина\8816_2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857496"/>
            <a:ext cx="3071802" cy="2306482"/>
          </a:xfrm>
          <a:prstGeom prst="rect">
            <a:avLst/>
          </a:prstGeom>
          <a:noFill/>
        </p:spPr>
      </p:pic>
      <p:pic>
        <p:nvPicPr>
          <p:cNvPr id="18439" name="Picture 7" descr="D:\Нина\1361640408_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865167"/>
            <a:ext cx="3167095" cy="1992833"/>
          </a:xfrm>
          <a:prstGeom prst="rect">
            <a:avLst/>
          </a:prstGeom>
          <a:noFill/>
        </p:spPr>
      </p:pic>
      <p:pic>
        <p:nvPicPr>
          <p:cNvPr id="18441" name="Picture 9" descr="D:\Нина\f32ffc4152499819f9f62d5b575b37a2.jpg"/>
          <p:cNvPicPr>
            <a:picLocks noChangeAspect="1" noChangeArrowheads="1"/>
          </p:cNvPicPr>
          <p:nvPr/>
        </p:nvPicPr>
        <p:blipFill>
          <a:blip r:embed="rId9"/>
          <a:srcRect l="14000" t="9292" r="12500" b="4359"/>
          <a:stretch>
            <a:fillRect/>
          </a:stretch>
        </p:blipFill>
        <p:spPr bwMode="auto">
          <a:xfrm>
            <a:off x="3929058" y="0"/>
            <a:ext cx="2114565" cy="3020807"/>
          </a:xfrm>
          <a:prstGeom prst="rect">
            <a:avLst/>
          </a:prstGeom>
          <a:noFill/>
        </p:spPr>
      </p:pic>
      <p:pic>
        <p:nvPicPr>
          <p:cNvPr id="18444" name="Picture 12" descr="D:\Нина\kleim-tsvetyi.jpg"/>
          <p:cNvPicPr>
            <a:picLocks noChangeAspect="1" noChangeArrowheads="1"/>
          </p:cNvPicPr>
          <p:nvPr/>
        </p:nvPicPr>
        <p:blipFill>
          <a:blip r:embed="rId10" cstate="print"/>
          <a:srcRect l="66341" t="7103" r="1396" b="11255"/>
          <a:stretch>
            <a:fillRect/>
          </a:stretch>
        </p:blipFill>
        <p:spPr bwMode="auto">
          <a:xfrm>
            <a:off x="6643702" y="5362441"/>
            <a:ext cx="1951831" cy="1495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D:\Нина\4464173_kopiya_01.jpg"/>
          <p:cNvPicPr>
            <a:picLocks noChangeAspect="1" noChangeArrowheads="1"/>
          </p:cNvPicPr>
          <p:nvPr/>
        </p:nvPicPr>
        <p:blipFill>
          <a:blip r:embed="rId2"/>
          <a:srcRect l="10357" t="14353" r="15714" b="21483"/>
          <a:stretch>
            <a:fillRect/>
          </a:stretch>
        </p:blipFill>
        <p:spPr bwMode="auto">
          <a:xfrm rot="16200000">
            <a:off x="2967028" y="3890966"/>
            <a:ext cx="3067071" cy="2000264"/>
          </a:xfrm>
          <a:prstGeom prst="rect">
            <a:avLst/>
          </a:prstGeom>
          <a:noFill/>
        </p:spPr>
      </p:pic>
      <p:pic>
        <p:nvPicPr>
          <p:cNvPr id="19471" name="Picture 15" descr="D:\Нина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71480"/>
            <a:ext cx="1362075" cy="1809750"/>
          </a:xfrm>
          <a:prstGeom prst="rect">
            <a:avLst/>
          </a:prstGeom>
          <a:noFill/>
        </p:spPr>
      </p:pic>
      <p:pic>
        <p:nvPicPr>
          <p:cNvPr id="19462" name="Picture 6" descr="D:\Нина\126150-8da22-36415934-m750x740.jpg"/>
          <p:cNvPicPr>
            <a:picLocks noChangeAspect="1" noChangeArrowheads="1"/>
          </p:cNvPicPr>
          <p:nvPr/>
        </p:nvPicPr>
        <p:blipFill>
          <a:blip r:embed="rId4"/>
          <a:srcRect l="3000" t="7752" r="53000" b="16666"/>
          <a:stretch>
            <a:fillRect/>
          </a:stretch>
        </p:blipFill>
        <p:spPr bwMode="auto">
          <a:xfrm>
            <a:off x="4143372" y="0"/>
            <a:ext cx="3000364" cy="2659413"/>
          </a:xfrm>
          <a:prstGeom prst="rect">
            <a:avLst/>
          </a:prstGeom>
          <a:noFill/>
        </p:spPr>
      </p:pic>
      <p:pic>
        <p:nvPicPr>
          <p:cNvPr id="19459" name="Picture 3" descr="D:\Нина\Kak_sdelat_svoimi_rukami_podarok_podarochnyy_nabor_Belye_rozy_09.jpg"/>
          <p:cNvPicPr>
            <a:picLocks noChangeAspect="1" noChangeArrowheads="1"/>
          </p:cNvPicPr>
          <p:nvPr/>
        </p:nvPicPr>
        <p:blipFill>
          <a:blip r:embed="rId5"/>
          <a:srcRect r="1470" b="12435"/>
          <a:stretch>
            <a:fillRect/>
          </a:stretch>
        </p:blipFill>
        <p:spPr bwMode="auto">
          <a:xfrm>
            <a:off x="428596" y="214290"/>
            <a:ext cx="3429024" cy="2594797"/>
          </a:xfrm>
          <a:prstGeom prst="rect">
            <a:avLst/>
          </a:prstGeom>
          <a:noFill/>
        </p:spPr>
      </p:pic>
      <p:pic>
        <p:nvPicPr>
          <p:cNvPr id="19460" name="Picture 4" descr="D:\Нина\RjNGUtOGI.jpg"/>
          <p:cNvPicPr>
            <a:picLocks noChangeAspect="1" noChangeArrowheads="1"/>
          </p:cNvPicPr>
          <p:nvPr/>
        </p:nvPicPr>
        <p:blipFill>
          <a:blip r:embed="rId6"/>
          <a:srcRect l="7812" t="5758" r="10625" b="14185"/>
          <a:stretch>
            <a:fillRect/>
          </a:stretch>
        </p:blipFill>
        <p:spPr bwMode="auto">
          <a:xfrm>
            <a:off x="0" y="2786058"/>
            <a:ext cx="3380145" cy="2214578"/>
          </a:xfrm>
          <a:prstGeom prst="rect">
            <a:avLst/>
          </a:prstGeom>
          <a:noFill/>
        </p:spPr>
      </p:pic>
      <p:pic>
        <p:nvPicPr>
          <p:cNvPr id="19465" name="Picture 9" descr="D:\Нина\ot_s_rozoy1.jpg"/>
          <p:cNvPicPr>
            <a:picLocks noChangeAspect="1" noChangeArrowheads="1"/>
          </p:cNvPicPr>
          <p:nvPr/>
        </p:nvPicPr>
        <p:blipFill>
          <a:blip r:embed="rId7"/>
          <a:srcRect l="25299" t="29045" r="26422" b="8091"/>
          <a:stretch>
            <a:fillRect/>
          </a:stretch>
        </p:blipFill>
        <p:spPr bwMode="auto">
          <a:xfrm rot="5400000">
            <a:off x="668980" y="4205125"/>
            <a:ext cx="1983895" cy="3321855"/>
          </a:xfrm>
          <a:prstGeom prst="rect">
            <a:avLst/>
          </a:prstGeom>
          <a:noFill/>
        </p:spPr>
      </p:pic>
      <p:pic>
        <p:nvPicPr>
          <p:cNvPr id="19467" name="Picture 11" descr="D:\Нина\image_5908891.jpg"/>
          <p:cNvPicPr>
            <a:picLocks noChangeAspect="1" noChangeArrowheads="1"/>
          </p:cNvPicPr>
          <p:nvPr/>
        </p:nvPicPr>
        <p:blipFill>
          <a:blip r:embed="rId8"/>
          <a:srcRect l="16666" t="10937" r="18750" b="7812"/>
          <a:stretch>
            <a:fillRect/>
          </a:stretch>
        </p:blipFill>
        <p:spPr bwMode="auto">
          <a:xfrm>
            <a:off x="7781183" y="3143248"/>
            <a:ext cx="1362817" cy="2286016"/>
          </a:xfrm>
          <a:prstGeom prst="rect">
            <a:avLst/>
          </a:prstGeom>
          <a:noFill/>
        </p:spPr>
      </p:pic>
      <p:pic>
        <p:nvPicPr>
          <p:cNvPr id="19468" name="Picture 12" descr="D:\Нина\86590391_large_IMG_7010.JPG"/>
          <p:cNvPicPr>
            <a:picLocks noChangeAspect="1" noChangeArrowheads="1"/>
          </p:cNvPicPr>
          <p:nvPr/>
        </p:nvPicPr>
        <p:blipFill>
          <a:blip r:embed="rId9"/>
          <a:srcRect l="3264" t="2703" r="1965" b="5405"/>
          <a:stretch>
            <a:fillRect/>
          </a:stretch>
        </p:blipFill>
        <p:spPr bwMode="auto">
          <a:xfrm>
            <a:off x="5786446" y="5238739"/>
            <a:ext cx="2143140" cy="1619261"/>
          </a:xfrm>
          <a:prstGeom prst="rect">
            <a:avLst/>
          </a:prstGeom>
          <a:noFill/>
        </p:spPr>
      </p:pic>
      <p:pic>
        <p:nvPicPr>
          <p:cNvPr id="19470" name="Picture 14" descr="D:\Нина\d944780986-otkrytki-otkrytka-vintazhnaya-roza-n5725.jpg"/>
          <p:cNvPicPr>
            <a:picLocks noChangeAspect="1" noChangeArrowheads="1"/>
          </p:cNvPicPr>
          <p:nvPr/>
        </p:nvPicPr>
        <p:blipFill>
          <a:blip r:embed="rId10"/>
          <a:srcRect l="4762" t="2000" r="11904" b="6000"/>
          <a:stretch>
            <a:fillRect/>
          </a:stretch>
        </p:blipFill>
        <p:spPr bwMode="auto">
          <a:xfrm>
            <a:off x="5500694" y="2714620"/>
            <a:ext cx="1857388" cy="24411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D:\Нина\роза сверху.jpg"/>
          <p:cNvPicPr>
            <a:picLocks noChangeAspect="1" noChangeArrowheads="1"/>
          </p:cNvPicPr>
          <p:nvPr/>
        </p:nvPicPr>
        <p:blipFill>
          <a:blip r:embed="rId2"/>
          <a:srcRect l="27500" b="20000"/>
          <a:stretch>
            <a:fillRect/>
          </a:stretch>
        </p:blipFill>
        <p:spPr bwMode="auto">
          <a:xfrm rot="17038744">
            <a:off x="561693" y="4098660"/>
            <a:ext cx="2762256" cy="2286006"/>
          </a:xfrm>
          <a:prstGeom prst="rect">
            <a:avLst/>
          </a:prstGeom>
          <a:noFill/>
        </p:spPr>
      </p:pic>
      <p:pic>
        <p:nvPicPr>
          <p:cNvPr id="20482" name="Picture 2" descr="D:\Нина\abe623e52_720x450.png"/>
          <p:cNvPicPr>
            <a:picLocks noChangeAspect="1" noChangeArrowheads="1"/>
          </p:cNvPicPr>
          <p:nvPr/>
        </p:nvPicPr>
        <p:blipFill>
          <a:blip r:embed="rId3"/>
          <a:srcRect l="1041" t="1666" r="63542" b="21666"/>
          <a:stretch>
            <a:fillRect/>
          </a:stretch>
        </p:blipFill>
        <p:spPr bwMode="auto">
          <a:xfrm>
            <a:off x="285720" y="214290"/>
            <a:ext cx="2428892" cy="3286148"/>
          </a:xfrm>
          <a:prstGeom prst="rect">
            <a:avLst/>
          </a:prstGeom>
          <a:noFill/>
        </p:spPr>
      </p:pic>
      <p:pic>
        <p:nvPicPr>
          <p:cNvPr id="20483" name="Picture 3" descr="D:\Нина\c4f0369a0d16ff14bbd2926ed517c090.jpg"/>
          <p:cNvPicPr>
            <a:picLocks noChangeAspect="1" noChangeArrowheads="1"/>
          </p:cNvPicPr>
          <p:nvPr/>
        </p:nvPicPr>
        <p:blipFill>
          <a:blip r:embed="rId4"/>
          <a:srcRect l="18750" t="13785" r="20000" b="12617"/>
          <a:stretch>
            <a:fillRect/>
          </a:stretch>
        </p:blipFill>
        <p:spPr bwMode="auto">
          <a:xfrm>
            <a:off x="2928926" y="285728"/>
            <a:ext cx="2643206" cy="3398408"/>
          </a:xfrm>
          <a:prstGeom prst="rect">
            <a:avLst/>
          </a:prstGeom>
          <a:noFill/>
        </p:spPr>
      </p:pic>
      <p:pic>
        <p:nvPicPr>
          <p:cNvPr id="20484" name="Picture 4" descr="D:\Нина\открытка23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6" y="285728"/>
            <a:ext cx="3238494" cy="3331022"/>
          </a:xfrm>
          <a:prstGeom prst="rect">
            <a:avLst/>
          </a:prstGeom>
          <a:noFill/>
        </p:spPr>
      </p:pic>
      <p:pic>
        <p:nvPicPr>
          <p:cNvPr id="20485" name="Picture 5" descr="D:\Нина\118_roz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929066"/>
            <a:ext cx="2540000" cy="2540000"/>
          </a:xfrm>
          <a:prstGeom prst="rect">
            <a:avLst/>
          </a:prstGeom>
          <a:noFill/>
        </p:spPr>
      </p:pic>
      <p:pic>
        <p:nvPicPr>
          <p:cNvPr id="20486" name="Picture 6" descr="D:\Нина\image_1945181.jpg"/>
          <p:cNvPicPr>
            <a:picLocks noChangeAspect="1" noChangeArrowheads="1"/>
          </p:cNvPicPr>
          <p:nvPr/>
        </p:nvPicPr>
        <p:blipFill>
          <a:blip r:embed="rId7"/>
          <a:srcRect l="3125" t="4420" r="7589" b="2348"/>
          <a:stretch>
            <a:fillRect/>
          </a:stretch>
        </p:blipFill>
        <p:spPr bwMode="auto">
          <a:xfrm>
            <a:off x="6572264" y="4071942"/>
            <a:ext cx="2222494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5850" y="1142984"/>
            <a:ext cx="1062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Спасибо </a:t>
            </a:r>
            <a:r>
              <a:rPr lang="ru-RU" sz="7200" smtClean="0">
                <a:latin typeface="Monotype Corsiva" pitchFamily="66" charset="0"/>
              </a:rPr>
              <a:t>за внимание.</a:t>
            </a:r>
          </a:p>
        </p:txBody>
      </p:sp>
    </p:spTree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37</Words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2016-01-02T11:27:50Z</dcterms:modified>
</cp:coreProperties>
</file>