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66" r:id="rId4"/>
    <p:sldId id="267" r:id="rId5"/>
    <p:sldId id="272" r:id="rId6"/>
    <p:sldId id="268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Нина\93480169_large_9358f6db9dca8db86e12cbfa82d4a3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38429"/>
            <a:ext cx="3089679" cy="411957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285728"/>
            <a:ext cx="10287072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Мастер класс</a:t>
            </a:r>
          </a:p>
          <a:p>
            <a:pPr algn="ctr"/>
            <a:endParaRPr lang="ru-RU" sz="4400" dirty="0" smtClean="0">
              <a:latin typeface="Monotype Corsiva" pitchFamily="66" charset="0"/>
            </a:endParaRPr>
          </a:p>
          <a:p>
            <a:pPr algn="ctr"/>
            <a:r>
              <a:rPr lang="ru-RU" sz="6000" dirty="0" smtClean="0">
                <a:latin typeface="Monotype Corsiva" pitchFamily="66" charset="0"/>
              </a:rPr>
              <a:t>«Розы для мамы»</a:t>
            </a: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Открытка с цветами</a:t>
            </a: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из лотков из-под яиц</a:t>
            </a:r>
            <a:endParaRPr lang="en-US" sz="4400" dirty="0" smtClean="0">
              <a:latin typeface="Monotype Corsiva" pitchFamily="66" charset="0"/>
            </a:endParaRP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Часть </a:t>
            </a:r>
            <a:r>
              <a:rPr lang="en-US" sz="4400" smtClean="0">
                <a:latin typeface="Monotype Corsiva" pitchFamily="66" charset="0"/>
              </a:rPr>
              <a:t>2</a:t>
            </a:r>
            <a:endParaRPr lang="ru-RU" sz="4400" dirty="0" smtClean="0">
              <a:latin typeface="Monotype Corsiva" pitchFamily="66" charset="0"/>
            </a:endParaRPr>
          </a:p>
          <a:p>
            <a:pPr algn="ctr"/>
            <a:endParaRPr lang="ru-RU" sz="4400" dirty="0" smtClean="0">
              <a:latin typeface="Monotype Corsiva" pitchFamily="66" charset="0"/>
            </a:endParaRPr>
          </a:p>
          <a:p>
            <a:pPr algn="ctr"/>
            <a:endParaRPr lang="ru-RU" sz="2800" dirty="0" smtClean="0"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Составитель: Моор Н.А.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МБДОУ №1 «</a:t>
            </a:r>
            <a:r>
              <a:rPr lang="ru-RU" sz="2800" dirty="0" err="1" smtClean="0">
                <a:latin typeface="Monotype Corsiva" pitchFamily="66" charset="0"/>
              </a:rPr>
              <a:t>Сибирячок</a:t>
            </a:r>
            <a:r>
              <a:rPr lang="ru-RU" sz="2800" dirty="0" smtClean="0">
                <a:latin typeface="Monotype Corsiva" pitchFamily="66" charset="0"/>
              </a:rPr>
              <a:t>» г.Бердска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Нина\Prostye-idei-kak-sdelat-ramku-svoimi-ruk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Нина\DSC05627__0.jpg"/>
          <p:cNvPicPr>
            <a:picLocks noChangeAspect="1" noChangeArrowheads="1"/>
          </p:cNvPicPr>
          <p:nvPr/>
        </p:nvPicPr>
        <p:blipFill>
          <a:blip r:embed="rId2"/>
          <a:srcRect l="12500" t="3846" r="9615" b="9615"/>
          <a:stretch>
            <a:fillRect/>
          </a:stretch>
        </p:blipFill>
        <p:spPr bwMode="auto">
          <a:xfrm>
            <a:off x="-214346" y="0"/>
            <a:ext cx="3428995" cy="2857496"/>
          </a:xfrm>
          <a:prstGeom prst="rect">
            <a:avLst/>
          </a:prstGeom>
          <a:noFill/>
        </p:spPr>
      </p:pic>
      <p:pic>
        <p:nvPicPr>
          <p:cNvPr id="11267" name="Picture 3" descr="D:\Нина\DSC05628__0.jpg"/>
          <p:cNvPicPr>
            <a:picLocks noChangeAspect="1" noChangeArrowheads="1"/>
          </p:cNvPicPr>
          <p:nvPr/>
        </p:nvPicPr>
        <p:blipFill>
          <a:blip r:embed="rId3"/>
          <a:srcRect l="13942" t="3846" r="12500" b="9615"/>
          <a:stretch>
            <a:fillRect/>
          </a:stretch>
        </p:blipFill>
        <p:spPr bwMode="auto">
          <a:xfrm>
            <a:off x="3143240" y="0"/>
            <a:ext cx="3238495" cy="2857496"/>
          </a:xfrm>
          <a:prstGeom prst="rect">
            <a:avLst/>
          </a:prstGeom>
          <a:noFill/>
        </p:spPr>
      </p:pic>
      <p:pic>
        <p:nvPicPr>
          <p:cNvPr id="11268" name="Picture 4" descr="D:\Нина\DSC05630_.jpg"/>
          <p:cNvPicPr>
            <a:picLocks noChangeAspect="1" noChangeArrowheads="1"/>
          </p:cNvPicPr>
          <p:nvPr/>
        </p:nvPicPr>
        <p:blipFill>
          <a:blip r:embed="rId4"/>
          <a:srcRect l="15384" t="1923" r="12500" b="11538"/>
          <a:stretch>
            <a:fillRect/>
          </a:stretch>
        </p:blipFill>
        <p:spPr bwMode="auto">
          <a:xfrm>
            <a:off x="0" y="2857496"/>
            <a:ext cx="3071802" cy="2764622"/>
          </a:xfrm>
          <a:prstGeom prst="rect">
            <a:avLst/>
          </a:prstGeom>
          <a:noFill/>
        </p:spPr>
      </p:pic>
      <p:pic>
        <p:nvPicPr>
          <p:cNvPr id="11269" name="Picture 5" descr="D:\Нина\DSC05631_.jpg"/>
          <p:cNvPicPr>
            <a:picLocks noChangeAspect="1" noChangeArrowheads="1"/>
          </p:cNvPicPr>
          <p:nvPr/>
        </p:nvPicPr>
        <p:blipFill>
          <a:blip r:embed="rId5"/>
          <a:srcRect l="13942" t="5769" r="16827" b="5769"/>
          <a:stretch>
            <a:fillRect/>
          </a:stretch>
        </p:blipFill>
        <p:spPr bwMode="auto">
          <a:xfrm>
            <a:off x="6143636" y="0"/>
            <a:ext cx="3000364" cy="2875348"/>
          </a:xfrm>
          <a:prstGeom prst="rect">
            <a:avLst/>
          </a:prstGeom>
          <a:noFill/>
        </p:spPr>
      </p:pic>
      <p:pic>
        <p:nvPicPr>
          <p:cNvPr id="11270" name="Picture 6" descr="D:\Нина\DSC05633_.jpg"/>
          <p:cNvPicPr>
            <a:picLocks noChangeAspect="1" noChangeArrowheads="1"/>
          </p:cNvPicPr>
          <p:nvPr/>
        </p:nvPicPr>
        <p:blipFill>
          <a:blip r:embed="rId6"/>
          <a:srcRect l="8173" t="13461" r="8173" b="11538"/>
          <a:stretch>
            <a:fillRect/>
          </a:stretch>
        </p:blipFill>
        <p:spPr bwMode="auto">
          <a:xfrm rot="16200000">
            <a:off x="2321703" y="3393257"/>
            <a:ext cx="4143404" cy="2786082"/>
          </a:xfrm>
          <a:prstGeom prst="rect">
            <a:avLst/>
          </a:prstGeom>
          <a:noFill/>
        </p:spPr>
      </p:pic>
      <p:pic>
        <p:nvPicPr>
          <p:cNvPr id="11271" name="Picture 7" descr="D:\Нина\DSC05634_.jpg"/>
          <p:cNvPicPr>
            <a:picLocks noChangeAspect="1" noChangeArrowheads="1"/>
          </p:cNvPicPr>
          <p:nvPr/>
        </p:nvPicPr>
        <p:blipFill>
          <a:blip r:embed="rId7"/>
          <a:srcRect l="13942" t="3846" r="13942" b="7692"/>
          <a:stretch>
            <a:fillRect/>
          </a:stretch>
        </p:blipFill>
        <p:spPr bwMode="auto">
          <a:xfrm>
            <a:off x="5786446" y="3571852"/>
            <a:ext cx="3571900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D:\Нина\sddefault.jpg"/>
          <p:cNvPicPr>
            <a:picLocks noChangeAspect="1" noChangeArrowheads="1"/>
          </p:cNvPicPr>
          <p:nvPr/>
        </p:nvPicPr>
        <p:blipFill>
          <a:blip r:embed="rId2"/>
          <a:srcRect l="1953" b="4687"/>
          <a:stretch>
            <a:fillRect/>
          </a:stretch>
        </p:blipFill>
        <p:spPr bwMode="auto">
          <a:xfrm rot="18212329">
            <a:off x="-107673" y="2456962"/>
            <a:ext cx="4899141" cy="3571884"/>
          </a:xfrm>
          <a:prstGeom prst="rect">
            <a:avLst/>
          </a:prstGeom>
          <a:noFill/>
        </p:spPr>
      </p:pic>
      <p:pic>
        <p:nvPicPr>
          <p:cNvPr id="12292" name="Picture 4" descr="D:\Нина\Egg Carton Flower Bow Michele Made Me.jpg"/>
          <p:cNvPicPr>
            <a:picLocks noChangeAspect="1" noChangeArrowheads="1"/>
          </p:cNvPicPr>
          <p:nvPr/>
        </p:nvPicPr>
        <p:blipFill>
          <a:blip r:embed="rId3"/>
          <a:srcRect l="38574" t="3125" r="10449" b="14844"/>
          <a:stretch>
            <a:fillRect/>
          </a:stretch>
        </p:blipFill>
        <p:spPr bwMode="auto">
          <a:xfrm>
            <a:off x="4786314" y="1643050"/>
            <a:ext cx="4143404" cy="5000660"/>
          </a:xfrm>
          <a:prstGeom prst="rect">
            <a:avLst/>
          </a:prstGeom>
          <a:noFill/>
        </p:spPr>
      </p:pic>
      <p:pic>
        <p:nvPicPr>
          <p:cNvPr id="12290" name="Picture 2" descr="D:\Нина\DSC05647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4953000" cy="1695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Нина\egg-box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:\Нина\eggcartoncanv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2286620" cy="2854305"/>
          </a:xfrm>
          <a:prstGeom prst="rect">
            <a:avLst/>
          </a:prstGeom>
          <a:noFill/>
        </p:spPr>
      </p:pic>
      <p:pic>
        <p:nvPicPr>
          <p:cNvPr id="13315" name="Picture 3" descr="D:\Нина\kak-sdelat-tsvety-iz-kartona-24751-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0"/>
            <a:ext cx="3571900" cy="2536049"/>
          </a:xfrm>
          <a:prstGeom prst="rect">
            <a:avLst/>
          </a:prstGeom>
          <a:noFill/>
        </p:spPr>
      </p:pic>
      <p:pic>
        <p:nvPicPr>
          <p:cNvPr id="13317" name="Picture 5" descr="D:\Нина\SD-1424240593DZFTUJ-7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34018"/>
            <a:ext cx="6500858" cy="4123982"/>
          </a:xfrm>
          <a:prstGeom prst="rect">
            <a:avLst/>
          </a:prstGeom>
          <a:noFill/>
        </p:spPr>
      </p:pic>
      <p:pic>
        <p:nvPicPr>
          <p:cNvPr id="13314" name="Picture 2" descr="D:\Нина\P7140030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85728"/>
            <a:ext cx="2357454" cy="3143272"/>
          </a:xfrm>
          <a:prstGeom prst="rect">
            <a:avLst/>
          </a:prstGeom>
          <a:noFill/>
        </p:spPr>
      </p:pic>
      <p:pic>
        <p:nvPicPr>
          <p:cNvPr id="6" name="Picture 10" descr="D:\Нина\неразбиваемое зеркало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3643314"/>
            <a:ext cx="2414329" cy="29003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Нина\109755146_large_1.jpg"/>
          <p:cNvPicPr>
            <a:picLocks noChangeAspect="1" noChangeArrowheads="1"/>
          </p:cNvPicPr>
          <p:nvPr/>
        </p:nvPicPr>
        <p:blipFill>
          <a:blip r:embed="rId2"/>
          <a:srcRect r="214" b="3862"/>
          <a:stretch>
            <a:fillRect/>
          </a:stretch>
        </p:blipFill>
        <p:spPr bwMode="auto">
          <a:xfrm>
            <a:off x="285720" y="214290"/>
            <a:ext cx="4438665" cy="6400821"/>
          </a:xfrm>
          <a:prstGeom prst="rect">
            <a:avLst/>
          </a:prstGeom>
          <a:noFill/>
        </p:spPr>
      </p:pic>
      <p:pic>
        <p:nvPicPr>
          <p:cNvPr id="16387" name="Picture 3" descr="D:\Нина\115563428_3518263_v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343404" y="1657332"/>
            <a:ext cx="5276850" cy="3533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E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</TotalTime>
  <Words>30</Words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14</cp:revision>
  <dcterms:modified xsi:type="dcterms:W3CDTF">2016-01-02T11:22:33Z</dcterms:modified>
</cp:coreProperties>
</file>