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4819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641445"/>
            <a:ext cx="6121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Мийна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Татьяна Владимировна МАДОУ «Детский сад № 83» представляет: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546277"/>
            <a:ext cx="55819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Физическое развитие детей по ФГОС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нашем детском саду.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88455" y="177421"/>
            <a:ext cx="5980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направлено на: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9869" y="1651380"/>
            <a:ext cx="6892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формирование общей культуры,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физических, интеллектуальных, нравственных, эстетических и личностных качеств,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формирование предпосылок учебной деятельности,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дошкольного возраста.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719" y="460191"/>
            <a:ext cx="6193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6347" y="1230026"/>
            <a:ext cx="64963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познавательное развитие;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речевое развитие;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художественно-эстетическое развитие;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физическое развитие.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1188" y="2347416"/>
            <a:ext cx="2961564" cy="1705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3073" y="5117910"/>
            <a:ext cx="1910687" cy="928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73756" y="4885899"/>
            <a:ext cx="1951629" cy="12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1684" y="395784"/>
            <a:ext cx="3330053" cy="1378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7"/>
          </p:cNvCxnSpPr>
          <p:nvPr/>
        </p:nvCxnSpPr>
        <p:spPr>
          <a:xfrm flipV="1">
            <a:off x="5039041" y="1774209"/>
            <a:ext cx="556541" cy="82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5"/>
          </p:cNvCxnSpPr>
          <p:nvPr/>
        </p:nvCxnSpPr>
        <p:spPr>
          <a:xfrm>
            <a:off x="5039041" y="3803553"/>
            <a:ext cx="2166977" cy="1095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4"/>
          </p:cNvCxnSpPr>
          <p:nvPr/>
        </p:nvCxnSpPr>
        <p:spPr>
          <a:xfrm flipH="1">
            <a:off x="3712191" y="4053386"/>
            <a:ext cx="279779" cy="1050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634018" y="368490"/>
            <a:ext cx="1733266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ИКТ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endCxn id="19" idx="2"/>
          </p:cNvCxnSpPr>
          <p:nvPr/>
        </p:nvCxnSpPr>
        <p:spPr>
          <a:xfrm flipH="1" flipV="1">
            <a:off x="3500651" y="1487606"/>
            <a:ext cx="88710" cy="88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6471" y="191069"/>
            <a:ext cx="6673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технологии: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7416" y="766002"/>
            <a:ext cx="6496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направлены на укрепление здоровья ребёнка, привития ему здорового образа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15 - 2016 уч.г\Кружкки 2015\DSC07235.JPG"/>
          <p:cNvPicPr>
            <a:picLocks noChangeAspect="1" noChangeArrowheads="1"/>
          </p:cNvPicPr>
          <p:nvPr/>
        </p:nvPicPr>
        <p:blipFill>
          <a:blip r:embed="rId3" cstate="print"/>
          <a:srcRect t="11350" b="6031"/>
          <a:stretch>
            <a:fillRect/>
          </a:stretch>
        </p:blipFill>
        <p:spPr bwMode="auto">
          <a:xfrm>
            <a:off x="3570265" y="1583141"/>
            <a:ext cx="3744084" cy="2320117"/>
          </a:xfrm>
          <a:prstGeom prst="rect">
            <a:avLst/>
          </a:prstGeom>
          <a:noFill/>
        </p:spPr>
      </p:pic>
      <p:pic>
        <p:nvPicPr>
          <p:cNvPr id="1027" name="Picture 3" descr="D:\2015 - 2016 уч.г\Кружкки 2015\Футбол\SDC16866.JPG"/>
          <p:cNvPicPr>
            <a:picLocks noChangeAspect="1" noChangeArrowheads="1"/>
          </p:cNvPicPr>
          <p:nvPr/>
        </p:nvPicPr>
        <p:blipFill>
          <a:blip r:embed="rId4" cstate="print"/>
          <a:srcRect l="23972" t="13333" r="7376" b="19149"/>
          <a:stretch>
            <a:fillRect/>
          </a:stretch>
        </p:blipFill>
        <p:spPr bwMode="auto">
          <a:xfrm>
            <a:off x="1487605" y="4011916"/>
            <a:ext cx="4080681" cy="2675488"/>
          </a:xfrm>
          <a:prstGeom prst="rect">
            <a:avLst/>
          </a:prstGeom>
          <a:noFill/>
        </p:spPr>
      </p:pic>
      <p:pic>
        <p:nvPicPr>
          <p:cNvPr id="1028" name="Picture 4" descr="D:\2015 - 2016 уч.г\Физкультурные занятия Зимние забавы\DSC07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602" y="4053385"/>
            <a:ext cx="3366288" cy="2524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718" y="177421"/>
            <a:ext cx="6288723" cy="110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личностно-ориентированное взаимодействие: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7982" y="1202731"/>
            <a:ext cx="7206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условия для развитии индивидуальности ребёнка.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2014 - 2015 уч. г\Весенняя капель 2015\SDC15882.JPG"/>
          <p:cNvPicPr>
            <a:picLocks noChangeAspect="1" noChangeArrowheads="1"/>
          </p:cNvPicPr>
          <p:nvPr/>
        </p:nvPicPr>
        <p:blipFill>
          <a:blip r:embed="rId3" cstate="print"/>
          <a:srcRect l="13929" t="2584" r="9837"/>
          <a:stretch>
            <a:fillRect/>
          </a:stretch>
        </p:blipFill>
        <p:spPr bwMode="auto">
          <a:xfrm>
            <a:off x="5588992" y="2033517"/>
            <a:ext cx="3122479" cy="2660034"/>
          </a:xfrm>
          <a:prstGeom prst="rect">
            <a:avLst/>
          </a:prstGeom>
          <a:noFill/>
        </p:spPr>
      </p:pic>
      <p:pic>
        <p:nvPicPr>
          <p:cNvPr id="2052" name="Picture 4" descr="D:\2014 - 2015 уч. г\Лыжня дошколят 2015\DSC03822.JPG"/>
          <p:cNvPicPr>
            <a:picLocks noChangeAspect="1" noChangeArrowheads="1"/>
          </p:cNvPicPr>
          <p:nvPr/>
        </p:nvPicPr>
        <p:blipFill>
          <a:blip r:embed="rId4" cstate="print"/>
          <a:srcRect l="9989" t="6943" r="13826"/>
          <a:stretch>
            <a:fillRect/>
          </a:stretch>
        </p:blipFill>
        <p:spPr bwMode="auto">
          <a:xfrm>
            <a:off x="1965277" y="2015743"/>
            <a:ext cx="2961565" cy="2713205"/>
          </a:xfrm>
          <a:prstGeom prst="rect">
            <a:avLst/>
          </a:prstGeom>
          <a:noFill/>
        </p:spPr>
      </p:pic>
      <p:pic>
        <p:nvPicPr>
          <p:cNvPr id="12" name="Picture 2" descr="D:\2014 - 2015 уч. г\Кожанный мяч\Фото-0554.jpg"/>
          <p:cNvPicPr>
            <a:picLocks noChangeAspect="1" noChangeArrowheads="1"/>
          </p:cNvPicPr>
          <p:nvPr/>
        </p:nvPicPr>
        <p:blipFill>
          <a:blip r:embed="rId5" cstate="print"/>
          <a:srcRect l="7687" t="4091" r="11157" b="5625"/>
          <a:stretch>
            <a:fillRect/>
          </a:stretch>
        </p:blipFill>
        <p:spPr bwMode="auto">
          <a:xfrm>
            <a:off x="3575716" y="3959063"/>
            <a:ext cx="3261814" cy="272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719" y="232013"/>
            <a:ext cx="6193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Игровые технологии-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0120" y="779650"/>
            <a:ext cx="682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фундамент дошкольного образования. Всё дошкольное детство должно быть посвящено игре.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2015 - 2016 уч.г\Физкультурные занятия Зимние забавы\DSC07075.JPG"/>
          <p:cNvPicPr>
            <a:picLocks noChangeAspect="1" noChangeArrowheads="1"/>
          </p:cNvPicPr>
          <p:nvPr/>
        </p:nvPicPr>
        <p:blipFill>
          <a:blip r:embed="rId3" cstate="print"/>
          <a:srcRect t="16640" r="20260" b="11854"/>
          <a:stretch>
            <a:fillRect/>
          </a:stretch>
        </p:blipFill>
        <p:spPr bwMode="auto">
          <a:xfrm>
            <a:off x="1850647" y="1665027"/>
            <a:ext cx="3469817" cy="2333768"/>
          </a:xfrm>
          <a:prstGeom prst="rect">
            <a:avLst/>
          </a:prstGeom>
          <a:noFill/>
        </p:spPr>
      </p:pic>
      <p:pic>
        <p:nvPicPr>
          <p:cNvPr id="3077" name="Picture 5" descr="D:\2015 - 2016 уч.г\Физкультурные занятия Зимние забавы\DSC07376.JPG"/>
          <p:cNvPicPr>
            <a:picLocks noChangeAspect="1" noChangeArrowheads="1"/>
          </p:cNvPicPr>
          <p:nvPr/>
        </p:nvPicPr>
        <p:blipFill>
          <a:blip r:embed="rId4" cstate="print"/>
          <a:srcRect l="1503" t="9737" r="20106" b="12823"/>
          <a:stretch>
            <a:fillRect/>
          </a:stretch>
        </p:blipFill>
        <p:spPr bwMode="auto">
          <a:xfrm>
            <a:off x="5513697" y="1683623"/>
            <a:ext cx="3179928" cy="2356113"/>
          </a:xfrm>
          <a:prstGeom prst="rect">
            <a:avLst/>
          </a:prstGeom>
          <a:noFill/>
        </p:spPr>
      </p:pic>
      <p:pic>
        <p:nvPicPr>
          <p:cNvPr id="11" name="Picture 3" descr="D:\2015 - 2016 уч.г\Физкультурные занятия Зимние забавы\DSC07352.JPG"/>
          <p:cNvPicPr>
            <a:picLocks noChangeAspect="1" noChangeArrowheads="1"/>
          </p:cNvPicPr>
          <p:nvPr/>
        </p:nvPicPr>
        <p:blipFill>
          <a:blip r:embed="rId5" cstate="print"/>
          <a:srcRect t="24335"/>
          <a:stretch>
            <a:fillRect/>
          </a:stretch>
        </p:blipFill>
        <p:spPr bwMode="auto">
          <a:xfrm>
            <a:off x="3242716" y="3943380"/>
            <a:ext cx="4823111" cy="273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719" y="191068"/>
            <a:ext cx="6193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ИКТ – информационно – коммуникативные технологии: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69996" y="1189083"/>
            <a:ext cx="6496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Получили своё естественное развитие в наш «продвинутый» век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 descr="D:\2014 - 2015 уч. г\Фото с ИКТ\SDC16098.JPG"/>
          <p:cNvPicPr>
            <a:picLocks noChangeAspect="1" noChangeArrowheads="1"/>
          </p:cNvPicPr>
          <p:nvPr/>
        </p:nvPicPr>
        <p:blipFill>
          <a:blip r:embed="rId3" cstate="print"/>
          <a:srcRect l="6433"/>
          <a:stretch>
            <a:fillRect/>
          </a:stretch>
        </p:blipFill>
        <p:spPr bwMode="auto">
          <a:xfrm>
            <a:off x="1596787" y="2095438"/>
            <a:ext cx="3562066" cy="2537975"/>
          </a:xfrm>
          <a:prstGeom prst="rect">
            <a:avLst/>
          </a:prstGeom>
          <a:noFill/>
        </p:spPr>
      </p:pic>
      <p:pic>
        <p:nvPicPr>
          <p:cNvPr id="10" name="Picture 3" descr="D:\2014 - 2015 уч. г\Фото с ИКТ\SDC16110.JPG"/>
          <p:cNvPicPr>
            <a:picLocks noChangeAspect="1" noChangeArrowheads="1"/>
          </p:cNvPicPr>
          <p:nvPr/>
        </p:nvPicPr>
        <p:blipFill>
          <a:blip r:embed="rId4" cstate="print"/>
          <a:srcRect t="7509"/>
          <a:stretch>
            <a:fillRect/>
          </a:stretch>
        </p:blipFill>
        <p:spPr bwMode="auto">
          <a:xfrm>
            <a:off x="4899548" y="4203510"/>
            <a:ext cx="3950838" cy="243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4819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272955"/>
            <a:ext cx="61210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147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Мийна Т,В,</dc:creator>
  <cp:lastModifiedBy>Татьяна</cp:lastModifiedBy>
  <cp:revision>46</cp:revision>
  <dcterms:created xsi:type="dcterms:W3CDTF">2013-11-19T05:52:05Z</dcterms:created>
  <dcterms:modified xsi:type="dcterms:W3CDTF">2016-01-10T08:33:33Z</dcterms:modified>
</cp:coreProperties>
</file>