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A6B2-B997-410D-8114-73CC90F133A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D1FB-8E0F-43DB-9678-EC816D0FD6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картинки ос порте\59913410_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374" y="0"/>
            <a:ext cx="898524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0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Спортивные  игры </a:t>
            </a:r>
            <a:endParaRPr lang="ru-RU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5786454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Волейбол</a:t>
            </a:r>
            <a:endParaRPr lang="ru-RU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картинки ос порте\59913674_B07AI0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28604"/>
            <a:ext cx="8001032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5786454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Хоккей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Downloads\картинки ос порте\59913741_B07AI0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85728"/>
            <a:ext cx="8522188" cy="52149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5643578"/>
            <a:ext cx="6643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Футбол</a:t>
            </a:r>
            <a:endParaRPr lang="ru-RU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Downloads\картинки ос порте\59913749_B07AI0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57166"/>
            <a:ext cx="8464120" cy="55007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5786454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Баскетбол</a:t>
            </a:r>
            <a:endParaRPr lang="ru-RU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Downloads\картинки ос порте\59913756_B07AI0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28604"/>
            <a:ext cx="8714505" cy="50006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5715016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        Теннис</a:t>
            </a:r>
            <a:endParaRPr lang="ru-RU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2016-01-09T15:43:37Z</dcterms:created>
  <dcterms:modified xsi:type="dcterms:W3CDTF">2016-01-09T16:01:01Z</dcterms:modified>
</cp:coreProperties>
</file>