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59" r:id="rId4"/>
    <p:sldId id="260" r:id="rId5"/>
    <p:sldId id="261" r:id="rId6"/>
    <p:sldId id="262" r:id="rId7"/>
    <p:sldId id="266" r:id="rId8"/>
    <p:sldId id="265" r:id="rId9"/>
    <p:sldId id="267" r:id="rId10"/>
    <p:sldId id="268" r:id="rId11"/>
    <p:sldId id="269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3190A-87BB-4C12-9163-A1915C20EF4B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55BCB-0B99-4F5F-8F89-9CECD9917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8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Любимые игры в возрасте 4-5 лет для детей: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655BCB-0B99-4F5F-8F89-9CECD991788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6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790D-A42E-4273-BAE1-79C091A2F782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B9ACF-CA38-46A8-B2D0-B254A893AE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ru/imgres?imgurl=http://www.rodicham.ru/pics/kids.jpg&amp;imgrefurl=http://www.rodicham.ru/index.php?id=190&amp;h=327&amp;w=500&amp;tbnid=6hm1F1Z5vqu23M:&amp;q=%D0%BA%D0%B0%D1%80%D1%82%D0%B8%D0%BD%D0%BA%D0%B8+%D1%8D%D0%BC%D0%BE%D1%86%D0%B8%D0%B8+%D0%B4%D0%BB%D1%8F+%D0%B4%D0%B5%D1%82%D0%B5%D0%B9&amp;docid=BFYXkU06ghnd5M&amp;ei=hHr-VZXXFqu5ygPt_ZDIDw&amp;tbm=isch&amp;ved=0CBkQMygWMBY4ZGoVChMIlanZx6SFyAIVq5xyCh3tPgT5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file-link.ru/_nw/2/19990918.jp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714612" y="1857364"/>
            <a:ext cx="509774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9900CC"/>
                </a:solidFill>
                <a:latin typeface="Book Antiqua" pitchFamily="18" charset="0"/>
              </a:rPr>
              <a:t>Психологические особенности </a:t>
            </a:r>
            <a:br>
              <a:rPr lang="ru-RU" sz="4000" b="1" dirty="0">
                <a:solidFill>
                  <a:srgbClr val="9900CC"/>
                </a:solidFill>
                <a:latin typeface="Book Antiqua" pitchFamily="18" charset="0"/>
              </a:rPr>
            </a:br>
            <a:r>
              <a:rPr lang="ru-RU" sz="4000" b="1" dirty="0">
                <a:solidFill>
                  <a:srgbClr val="9900CC"/>
                </a:solidFill>
                <a:latin typeface="Book Antiqua" pitchFamily="18" charset="0"/>
              </a:rPr>
              <a:t>детей 4-5 лет. </a:t>
            </a:r>
          </a:p>
          <a:p>
            <a:r>
              <a:rPr lang="ru-RU" sz="1400" dirty="0" smtClean="0"/>
              <a:t>Материал подготовила: </a:t>
            </a:r>
          </a:p>
          <a:p>
            <a:r>
              <a:rPr lang="ru-RU" sz="1400" dirty="0" smtClean="0"/>
              <a:t>педагог-психолог МБДОУ ЦРР - детский сад «Солнышко» </a:t>
            </a:r>
            <a:endParaRPr lang="ru-RU" sz="1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Активная настольная (или напольная) игра </a:t>
            </a:r>
            <a:r>
              <a:rPr lang="ru-RU" dirty="0" smtClean="0"/>
              <a:t>«</a:t>
            </a:r>
            <a:r>
              <a:rPr lang="ru-RU" dirty="0" smtClean="0"/>
              <a:t>Лягушки», </a:t>
            </a:r>
            <a:r>
              <a:rPr lang="ru-RU" dirty="0" err="1" smtClean="0"/>
              <a:t>бродилки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2" descr="666206993b7a6f397b5b80c9a22229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806489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860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b="1" dirty="0" smtClean="0"/>
              <a:t>А так же актуальны такие словесные игры как «Города», «Съедобное не съедобное», «Красочки» и т. д.</a:t>
            </a:r>
            <a:endParaRPr lang="ru-RU" b="1" dirty="0"/>
          </a:p>
        </p:txBody>
      </p:sp>
      <p:pic>
        <p:nvPicPr>
          <p:cNvPr id="4" name="Рисунок 3" descr="Картинки по запросу картинки эмоции для детей">
            <a:hlinkClick r:id="rId2" tgtFrame="&quot;_blank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66" y="3017916"/>
            <a:ext cx="6624736" cy="3600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3779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98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85852" y="2000240"/>
            <a:ext cx="65008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Спасибо  </a:t>
            </a:r>
          </a:p>
          <a:p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      за</a:t>
            </a:r>
          </a:p>
          <a:p>
            <a:r>
              <a:rPr lang="ru-RU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                          внимание!</a:t>
            </a:r>
            <a:endParaRPr lang="ru-RU" sz="4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Особенности возраста</a:t>
            </a:r>
            <a:endParaRPr lang="ru-RU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Ведущая потребность-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познавательная активность; потребность в общении;</a:t>
            </a:r>
          </a:p>
          <a:p>
            <a:pPr>
              <a:spcBef>
                <a:spcPct val="50000"/>
              </a:spcBef>
            </a:pPr>
            <a:endParaRPr lang="ru-RU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Ведущая деятельность-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сюжетно-ролевая игра;</a:t>
            </a:r>
          </a:p>
          <a:p>
            <a:pPr>
              <a:spcBef>
                <a:spcPct val="50000"/>
              </a:spcBef>
            </a:pPr>
            <a:endParaRPr lang="ru-RU" b="1" dirty="0" smtClean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Ведущая функция – 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</a:rPr>
              <a:t>наглядно-образное мышление</a:t>
            </a:r>
          </a:p>
          <a:p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43182"/>
            <a:ext cx="8229600" cy="421481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4-5 лет - возраст «почемучки»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Ребенок начинает изучать предметы, пытаясь проникнуть в их устройство и сущность. Но ему мало этих сведений, и он обращается к взрослым: "Почему?" "Как?»</a:t>
            </a:r>
          </a:p>
          <a:p>
            <a:pPr>
              <a:buNone/>
            </a:pPr>
            <a:endParaRPr lang="ru-RU" b="1" dirty="0">
              <a:solidFill>
                <a:srgbClr val="9900CC"/>
              </a:solidFill>
            </a:endParaRPr>
          </a:p>
        </p:txBody>
      </p:sp>
      <p:pic>
        <p:nvPicPr>
          <p:cNvPr id="4" name="Рисунок 3" descr="http://file-link.ru/_nw/2/19990918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0"/>
            <a:ext cx="8358246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Психическое развитие</a:t>
            </a:r>
            <a:endParaRPr lang="ru-RU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увеличивается словарный запас до 2000 слов и более. В разговоре ребенок начинает пользоваться сложными фразами и предложениями. Именно в этом возрасте малышу необходимо много читать, загадывать загадки: он это очень любит и легко запоминает прочитанное. </a:t>
            </a:r>
          </a:p>
          <a:p>
            <a:pPr>
              <a:buFont typeface="Wingdings" pitchFamily="2" charset="2"/>
              <a:buChar char="Ø"/>
            </a:pPr>
            <a:endParaRPr lang="ru-RU" sz="1800" b="1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1800" b="1" dirty="0" smtClean="0">
                <a:solidFill>
                  <a:srgbClr val="9900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</a:rPr>
              <a:t>уверенно держит в руках карандаш, рисует животных и другие предметы, окружающие его. Полезно 4-летнему ребенку и раскрашивать познавательные рисунки (например, про животных). Дошколятам необходимо готовить руку к «письму», развивать координацию движений.</a:t>
            </a:r>
          </a:p>
          <a:p>
            <a:pPr>
              <a:buFont typeface="Wingdings" pitchFamily="2" charset="2"/>
              <a:buChar char="Ø"/>
            </a:pPr>
            <a:endParaRPr lang="ru-RU" sz="2000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285750"/>
            <a:ext cx="8229600" cy="58404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</a:rPr>
              <a:t>начинается развитие и созревание эмоциональной сферы: чувства малыша становятся более глубокими, устойчивыми; прежнее радостное чувство от общения с окружающими постепенно перерастает в более сложное чувство симпатии, привязанности. Наблюдается повышенная чувствительность к реакции взрослого. Они радуются похвале и очень огорчаются замечаниям.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</a:rPr>
              <a:t>развивается память, закладываются основы мыслительной деятельности. идеальный возраст для того, чтобы сделать первые шаги на компьютерном экране. Занятие на компьютере не должно превышать 10 мин.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dirty="0" smtClean="0">
                <a:solidFill>
                  <a:srgbClr val="9900CC"/>
                </a:solidFill>
                <a:latin typeface="Times New Roman" pitchFamily="18" charset="0"/>
              </a:rPr>
              <a:t>дети больше всего  боятся потерять любовь и внимание взрослых. Часто это проявляется в том, что ребенок отказывается засыпать один, боится темноты и замкнутого пространства. Ваша любовь и внимание к ребенку помогут преодолеть все страхи. Главное - больше общайтесь с малышом, вызывайте у него самые разнообразные положительные эмоции.</a:t>
            </a:r>
            <a:endParaRPr lang="ru-RU" sz="2000" b="1" dirty="0">
              <a:solidFill>
                <a:srgbClr val="9900CC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-285775"/>
            <a:ext cx="857256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</a:rPr>
              <a:t>Память</a:t>
            </a:r>
          </a:p>
          <a:p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</a:rPr>
              <a:t>развивается память, закладываются основы мыслительной деятельности. </a:t>
            </a: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Выполняет поручение в виде 2-3 последовательных действий; по просьбе взрослого запоминает до 5 слов (5 картинок)</a:t>
            </a: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Внимание: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Занимается интересной деятельностью в течение 15-20 минут</a:t>
            </a:r>
            <a:r>
              <a:rPr lang="ru-RU" b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Речь: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Использует обобщающие слова; называет животных и их детенышей, профессии людей, части предметов. Пересказывает знакомые сказки с помощью взрослых, читает наизусть короткие стихотворения. </a:t>
            </a:r>
          </a:p>
          <a:p>
            <a:endParaRPr lang="ru-RU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Двигательное развитие, моторика рук, графические навыки: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Рисует прямые горизонтальные и вертикальные линии, раскрашивает простые формы. Рисует простой дом (квадрат и крыша) Складывает бумагу более чем 1 раз. Нанизывает бусины средней величины на толстую леску или проволоку. Определяет предметы в мешке на ощупь. Лепит из пластилина, шнурует ботинки.</a:t>
            </a:r>
          </a:p>
          <a:p>
            <a:endParaRPr lang="ru-RU" b="1" dirty="0" smtClean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Коммуникативная сфера</a:t>
            </a:r>
          </a:p>
          <a:p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Умение работать в паре со сверстникам по заданию взрослого</a:t>
            </a:r>
          </a:p>
          <a:p>
            <a:r>
              <a:rPr lang="ru-RU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Умение брать на себя роли предложенные взрослыми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Любимые игры  в возрасте 4-5 лет</a:t>
            </a:r>
            <a:endParaRPr lang="ru-RU" sz="6000" b="1" dirty="0"/>
          </a:p>
        </p:txBody>
      </p:sp>
      <p:pic>
        <p:nvPicPr>
          <p:cNvPr id="2050" name="Picture 2" descr="b4aa9c26224e9e7cbeca887d5c63ac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334250" cy="471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514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cf867a3972265a367aee22835b6b42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478"/>
            <a:ext cx="8352928" cy="604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823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85a496e2a67ef790f6402f5756f2eb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403650" y="-963488"/>
            <a:ext cx="6264696" cy="8712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177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364</Words>
  <Application>Microsoft Office PowerPoint</Application>
  <PresentationFormat>Экран (4:3)</PresentationFormat>
  <Paragraphs>45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Особенности возраста</vt:lpstr>
      <vt:lpstr>Презентация PowerPoint</vt:lpstr>
      <vt:lpstr>Психическое развитие</vt:lpstr>
      <vt:lpstr>Презентация PowerPoint</vt:lpstr>
      <vt:lpstr>Презентация PowerPoint</vt:lpstr>
      <vt:lpstr>Любимые игры  в возрасте 4-5 лет</vt:lpstr>
      <vt:lpstr>Презентация PowerPoint</vt:lpstr>
      <vt:lpstr>Презентация PowerPoint</vt:lpstr>
      <vt:lpstr>Активная настольная (или напольная) игра «Лягушки», бродилки.</vt:lpstr>
      <vt:lpstr>А так же актуальны такие словесные игры как «Города», «Съедобное не съедобное», «Красочки» и т. д.</vt:lpstr>
      <vt:lpstr>Презентация PowerPoint</vt:lpstr>
    </vt:vector>
  </TitlesOfParts>
  <Company>МДОУ №160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krd-a1-ds01</dc:creator>
  <cp:lastModifiedBy>Ekterina</cp:lastModifiedBy>
  <cp:revision>29</cp:revision>
  <dcterms:created xsi:type="dcterms:W3CDTF">2013-09-03T08:59:04Z</dcterms:created>
  <dcterms:modified xsi:type="dcterms:W3CDTF">2015-10-15T14:05:44Z</dcterms:modified>
</cp:coreProperties>
</file>