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4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13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7992889" cy="6192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16858"/>
            <a:ext cx="7992890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ЛЕГОКОНСТРУИРОВАНИЕ – модная игра или</a:t>
            </a:r>
          </a:p>
          <a:p>
            <a:pPr algn="ctr"/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серьезное занятие?</a:t>
            </a:r>
            <a:endParaRPr lang="ru-RU" sz="4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7" name="Picture 3" descr="E:\ЛЕГО ЧИСТОВИК\фотокаледоскоп\IMG_6236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714" r="11356" b="6800"/>
          <a:stretch/>
        </p:blipFill>
        <p:spPr bwMode="auto">
          <a:xfrm>
            <a:off x="2511487" y="2996952"/>
            <a:ext cx="4104456" cy="3378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1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332656"/>
            <a:ext cx="7992889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2606" y="692696"/>
            <a:ext cx="76588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Дополнительная образовательная </a:t>
            </a: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программа по </a:t>
            </a:r>
            <a:r>
              <a:rPr lang="ru-RU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легоконструированию</a:t>
            </a:r>
            <a:endParaRPr lang="ru-RU" sz="36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Лего</a:t>
            </a:r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 детском саду»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4256" y="3140968"/>
            <a:ext cx="4572000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2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404664"/>
            <a:ext cx="8208912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50533"/>
            <a:ext cx="8208912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Характеристика</a:t>
            </a:r>
            <a:r>
              <a:rPr lang="ru-RU" sz="36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 программы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261306" y="1380570"/>
            <a:ext cx="4271134" cy="1616382"/>
            <a:chOff x="4007372" y="1158419"/>
            <a:chExt cx="4271134" cy="1616382"/>
          </a:xfrm>
        </p:grpSpPr>
        <p:pic>
          <p:nvPicPr>
            <p:cNvPr id="1030" name="Picture 6" descr="http://www.exoforce.ru/image/cache/products/9002151.1.big-700x525.jpg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163" t="30607" r="11882" b="31571"/>
            <a:stretch/>
          </p:blipFill>
          <p:spPr bwMode="auto">
            <a:xfrm>
              <a:off x="4007372" y="1158419"/>
              <a:ext cx="4271134" cy="1616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4189412" y="1484784"/>
              <a:ext cx="3888432" cy="115212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/>
                <a:t>ПО ВОЗРАСТУ</a:t>
              </a:r>
            </a:p>
            <a:p>
              <a:pPr algn="ctr"/>
              <a:r>
                <a:rPr lang="ru-RU" sz="2800" b="1" dirty="0" smtClean="0"/>
                <a:t>Средние, старшие группы</a:t>
              </a:r>
              <a:endParaRPr lang="ru-RU" sz="2800" b="1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11560" y="2924944"/>
            <a:ext cx="4134038" cy="1508925"/>
            <a:chOff x="925625" y="3060637"/>
            <a:chExt cx="4134038" cy="1508925"/>
          </a:xfrm>
        </p:grpSpPr>
        <p:pic>
          <p:nvPicPr>
            <p:cNvPr id="1028" name="Picture 4" descr="http://img.electrovenik.ru/info/chasy-budilnik-lego-zheltyy-kirpichik_78657_1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625" y="3060637"/>
              <a:ext cx="4134038" cy="1508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1043608" y="3284984"/>
              <a:ext cx="3944047" cy="128457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121543" y="4581128"/>
            <a:ext cx="4266881" cy="1557413"/>
            <a:chOff x="4000188" y="4708521"/>
            <a:chExt cx="4266881" cy="1557413"/>
          </a:xfrm>
        </p:grpSpPr>
        <p:pic>
          <p:nvPicPr>
            <p:cNvPr id="6" name="Picture 2" descr="http://img.electrovenik.ru/info/chasy-budilnik-lego-krasnyy-kirpichik_78661_1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188" y="4708521"/>
              <a:ext cx="4266881" cy="1557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Прямоугольник 8"/>
            <p:cNvSpPr/>
            <p:nvPr/>
          </p:nvSpPr>
          <p:spPr>
            <a:xfrm>
              <a:off x="4151389" y="5056562"/>
              <a:ext cx="4021011" cy="1108742"/>
            </a:xfrm>
            <a:prstGeom prst="rect">
              <a:avLst/>
            </a:prstGeom>
            <a:solidFill>
              <a:srgbClr val="AD1322"/>
            </a:solidFill>
            <a:ln>
              <a:solidFill>
                <a:srgbClr val="AD1322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11560" y="3140968"/>
            <a:ext cx="3960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 ВИДУ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Дополнительное  образование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99991" y="5013176"/>
            <a:ext cx="39604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СРОК РЕАЛИЗАЦИИ</a:t>
            </a:r>
            <a:endParaRPr lang="ru-RU" sz="2400" b="1" dirty="0">
              <a:solidFill>
                <a:srgbClr val="FFFF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3 года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7992889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450533"/>
            <a:ext cx="7992890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Цель программы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27138" r="22301"/>
          <a:stretch/>
        </p:blipFill>
        <p:spPr bwMode="auto">
          <a:xfrm rot="5400000">
            <a:off x="2855063" y="3470612"/>
            <a:ext cx="3361866" cy="2364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19572" y="1124744"/>
            <a:ext cx="7632848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развитие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у воспитанников первоначальные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конструкторские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умения в области начального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технического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конструирования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развитие творческого потенциала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ребенка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4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7992889" cy="6192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16858"/>
            <a:ext cx="799289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программы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8516" y="1124744"/>
            <a:ext cx="784887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Развивать у дошкольников интерес к моделированию и конструированию, стимулировать детское техническое творчество…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891"/>
          <a:stretch/>
        </p:blipFill>
        <p:spPr bwMode="auto">
          <a:xfrm>
            <a:off x="1884983" y="2780928"/>
            <a:ext cx="5302025" cy="3384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50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7992889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450533"/>
            <a:ext cx="799289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Ожидаемые результаты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7812868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	У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воспитанников появится интерес к самостоятельному изготовлению построек, умение применять полученные знания при проектировании и сборке конструкций, познавательная активность, воображение, фантазия и творческая инициатива.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	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pPr algn="ctr"/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0359" y="3113938"/>
            <a:ext cx="3223284" cy="34668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5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7992889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450533"/>
            <a:ext cx="799289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Ожидаемые результаты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781286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	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Сформируются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конструкторские умения и навыки, умение анализировать предмет, выделять его характерные особенности, основные части, устанавливать связь между их назначением и строением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.</a:t>
            </a:r>
          </a:p>
          <a:p>
            <a:pPr algn="just"/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pPr algn="ctr"/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0882" y="3068960"/>
            <a:ext cx="5202237" cy="34750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6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476672"/>
            <a:ext cx="8028894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5556" y="406485"/>
            <a:ext cx="799289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Ожидаемые результаты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7062" y="1052736"/>
            <a:ext cx="7812868" cy="56938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Сформируются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предпосылки учебной деятельности: умение и желание трудиться, выполнять задания в соответствии с инструкцией и поставленной целью, доводить начатое дело до конца, планировать будущую работу.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</a:rPr>
              <a:t>Дети </a:t>
            </a:r>
            <a:r>
              <a:rPr lang="ru-RU" sz="2400" b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</a:rPr>
              <a:t>будут иметь представления: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деталях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легоконструктора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и способах их соединений;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об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устойчивости моделей в зависимости от ее формы и распределения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веса;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зависимости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прочности 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конструкции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от способа 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соединения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ее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отдельны элементов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связи между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формой конструкции </a:t>
            </a:r>
          </a:p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и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ее функциями.</a:t>
            </a:r>
          </a:p>
          <a:p>
            <a:pPr algn="ctr"/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773" r="13812" b="11335"/>
          <a:stretch/>
        </p:blipFill>
        <p:spPr bwMode="auto">
          <a:xfrm>
            <a:off x="5505283" y="3978834"/>
            <a:ext cx="2955149" cy="24745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75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zer\Desktop\выступление по лего\2a6a15bf8fff2b6189002eb76f26348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792"/>
          <a:stretch/>
        </p:blipFill>
        <p:spPr bwMode="auto">
          <a:xfrm rot="5400000">
            <a:off x="1025861" y="-1053244"/>
            <a:ext cx="709228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332656"/>
            <a:ext cx="7992889" cy="6408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55739" y="764704"/>
            <a:ext cx="46690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Кружок</a:t>
            </a:r>
          </a:p>
          <a:p>
            <a:pPr algn="ctr"/>
            <a:r>
              <a:rPr lang="ru-RU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«Юный инженер»</a:t>
            </a:r>
            <a:endParaRPr lang="ru-RU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2774" y="3140968"/>
            <a:ext cx="4572000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5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156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uzer</cp:lastModifiedBy>
  <cp:revision>21</cp:revision>
  <dcterms:created xsi:type="dcterms:W3CDTF">2015-09-29T11:16:05Z</dcterms:created>
  <dcterms:modified xsi:type="dcterms:W3CDTF">2016-01-05T13:14:35Z</dcterms:modified>
</cp:coreProperties>
</file>