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58" r:id="rId4"/>
    <p:sldId id="279" r:id="rId5"/>
    <p:sldId id="259" r:id="rId6"/>
    <p:sldId id="289" r:id="rId7"/>
    <p:sldId id="261" r:id="rId8"/>
    <p:sldId id="314" r:id="rId9"/>
    <p:sldId id="300" r:id="rId10"/>
    <p:sldId id="301" r:id="rId11"/>
    <p:sldId id="302" r:id="rId12"/>
    <p:sldId id="268" r:id="rId13"/>
    <p:sldId id="269" r:id="rId14"/>
    <p:sldId id="271" r:id="rId15"/>
    <p:sldId id="303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9" autoAdjust="0"/>
    <p:restoredTop sz="94624" autoAdjust="0"/>
  </p:normalViewPr>
  <p:slideViewPr>
    <p:cSldViewPr>
      <p:cViewPr>
        <p:scale>
          <a:sx n="80" d="100"/>
          <a:sy n="80" d="100"/>
        </p:scale>
        <p:origin x="-1158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04E08-9F0D-4DAD-AC32-E08C75163405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77A9E-14D3-494A-BCB6-B5BDDD20DF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47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77A9E-14D3-494A-BCB6-B5BDDD20DFC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EBA289-5A03-4B5A-BF8D-75E626F838F4}" type="datetimeFigureOut">
              <a:rPr lang="ru-RU" smtClean="0"/>
              <a:pPr/>
              <a:t>07.01.2016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1EA351-E1D8-44C4-AE55-A862ED4B6ED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676456" cy="45085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№56 «Ландыш»</a:t>
            </a:r>
            <a:endParaRPr lang="ru-RU" sz="20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43932" cy="5072098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Развитие мелкой моторики рук</a:t>
            </a:r>
          </a:p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у детей с нарушением речи:</a:t>
            </a:r>
          </a:p>
          <a:p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«Театр оригами».  </a:t>
            </a:r>
          </a:p>
          <a:p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Ирина Васильевна.</a:t>
            </a:r>
          </a:p>
          <a:p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461" y="3674884"/>
            <a:ext cx="3153109" cy="2364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Выполнение поделок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4588"/>
          <a:stretch/>
        </p:blipFill>
        <p:spPr>
          <a:xfrm>
            <a:off x="611560" y="2276872"/>
            <a:ext cx="4120934" cy="3112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8010" y="2300874"/>
            <a:ext cx="4416491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923928" cy="2615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6" y="3573016"/>
            <a:ext cx="3924436" cy="2616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85192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18864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Коллективные работы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r="1302" b="4487"/>
          <a:stretch/>
        </p:blipFill>
        <p:spPr>
          <a:xfrm>
            <a:off x="611560" y="2276872"/>
            <a:ext cx="4002207" cy="2943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6554" y="2146294"/>
            <a:ext cx="4716016" cy="3537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439028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w="165100" prst="coolSlant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Обыгрывание в театральной деятельности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868866" cy="2901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46" y="2348880"/>
            <a:ext cx="3851920" cy="2888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696" y="-243408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Выставка готовых работ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4464496" cy="334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949404"/>
            <a:ext cx="4091947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bliqueTop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Работа с родителями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85720" y="2000240"/>
            <a:ext cx="3071834" cy="3071834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Родительские собрания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Оригами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Значение оригами</a:t>
            </a:r>
            <a:endParaRPr lang="ru-RU" sz="20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071802" y="1928802"/>
            <a:ext cx="3143272" cy="3071834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Информация для родителей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Общее недоразвитие речи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Условные обозначения принятые в оригами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072198" y="2000240"/>
            <a:ext cx="2643206" cy="3000396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Консультации для родителей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Оригами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Сенсорное развитие детей с речевыми нарушениями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заключение.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Изготовление красочных поделок из бумаги приемами многократного складывания и сгибания – увлекательное и полезное занятие для детей-дошкольников.</a:t>
            </a:r>
          </a:p>
          <a:p>
            <a:r>
              <a:rPr lang="ru-RU" sz="2800" dirty="0" smtClean="0"/>
              <a:t>Игрушки-самоделки имеют большие педагогические возможности. Они развивают фантазию, творчество, конструктивное мышление и сообразительность, расширяют игровой опыт, дают знания об окружающем мире, обогащают словарь, формируют умение детей общаться друг с другом.</a:t>
            </a:r>
          </a:p>
          <a:p>
            <a:r>
              <a:rPr lang="ru-RU" sz="2800" dirty="0" smtClean="0"/>
              <a:t>Кроме того, в процессе труда руки ребёнка становятся более ловкими, что положительно складывается на его развитии.</a:t>
            </a:r>
          </a:p>
          <a:p>
            <a:endParaRPr lang="ru-RU" dirty="0"/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Актуальность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темы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Искусство оригами является не только увлекательным искусством и способом проведения досуга, но и средством решения многих педагогических задач, в частности развития мелкой моторики рук.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Совершенствуя и координируя движения пальцев и кистей рук, оригами влияет на общее интеллектуальное развитие ребёнка в том числе и на развитие речи.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Оригами способствуют концентрации внимания, развивает конструктивное мышление, способность комбинировать, пространственное мышление, чувство формы, творческое воображение, художественный вкус, память.</a:t>
            </a: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Способствовать развитию мелкой моторики рук посредством техники оригами.</a:t>
            </a:r>
          </a:p>
        </p:txBody>
      </p:sp>
      <p:pic>
        <p:nvPicPr>
          <p:cNvPr id="1026" name="Picture 2" descr="C:\Users\admin\Pictures\оригами\img6280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3140968"/>
            <a:ext cx="4138534" cy="2739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Задачи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5"/>
            <a:ext cx="6643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Познакомить детей с техникой оригами.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Научить детей элементарным способам и приёмам работы с бумагой в технике оригами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Развивать у детей логическое мышление и пространственное воображение, творческие способности, память, мелкую моторику рук.</a:t>
            </a:r>
          </a:p>
        </p:txBody>
      </p:sp>
      <p:pic>
        <p:nvPicPr>
          <p:cNvPr id="2050" name="Picture 2" descr="C:\Users\admin\Pictures\оригами\podsnezniki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1" y="4149080"/>
            <a:ext cx="3333773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Предполагаемый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Развить мелкую моторику рук на должный уровень, чтобы дети не испытывали трудности в школе.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Научить детей работать по схемам самостоятельно.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Заинтересовать детей искусством  оригами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Совершенствовать объяснительную речь.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Приобщить детей к мировой культуре. Сформировать эстетический вкус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074" name="Picture 2" descr="C:\Users\admin\Pictures\оригами\iCAT3HWG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288200"/>
            <a:ext cx="3000396" cy="2245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Этапы работы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0" y="1857364"/>
            <a:ext cx="3000364" cy="4429156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 Информационно-аналитический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Изучение методической   литературы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адаптирование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диагностических методик;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857488" y="1857364"/>
            <a:ext cx="3000396" cy="4500594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endParaRPr lang="ru-RU" b="1" dirty="0" smtClean="0"/>
          </a:p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Практико-аналитический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системы совместной работы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диагностики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572132" y="1857364"/>
            <a:ext cx="3429024" cy="4572032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3Внедрение в практику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разработала перспективный план  и опорные конспекты с учетом  введения в действие новых федеральных государственных требований  по развитию мелкой моторики рук, который включал в себя создание условий в группе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2950" y="404664"/>
            <a:ext cx="7800975" cy="8771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Схема реализации проекта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786182" y="3857628"/>
            <a:ext cx="1714500" cy="1571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1800" dirty="0"/>
              <a:t>Оригами</a:t>
            </a:r>
          </a:p>
        </p:txBody>
      </p:sp>
      <p:sp>
        <p:nvSpPr>
          <p:cNvPr id="5" name="Овал 4"/>
          <p:cNvSpPr/>
          <p:nvPr/>
        </p:nvSpPr>
        <p:spPr>
          <a:xfrm>
            <a:off x="6500826" y="3071810"/>
            <a:ext cx="1714512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err="1"/>
              <a:t>Наблюде-ния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3714744" y="1714488"/>
            <a:ext cx="1857388" cy="164307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Учебная деятель-</a:t>
            </a:r>
          </a:p>
          <a:p>
            <a:pPr algn="ctr">
              <a:defRPr/>
            </a:pPr>
            <a:r>
              <a:rPr lang="ru-RU" sz="1600" dirty="0" err="1"/>
              <a:t>ность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1142976" y="3143248"/>
            <a:ext cx="1785950" cy="15716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Чтение </a:t>
            </a:r>
            <a:r>
              <a:rPr lang="ru-RU" sz="1600" dirty="0" err="1"/>
              <a:t>художест-венной</a:t>
            </a:r>
            <a:r>
              <a:rPr lang="ru-RU" sz="1600" dirty="0"/>
              <a:t> </a:t>
            </a:r>
            <a:r>
              <a:rPr lang="ru-RU" sz="1600" dirty="0" err="1"/>
              <a:t>литерату-ры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5429256" y="5286364"/>
            <a:ext cx="1785950" cy="15716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/>
              <a:t>Театральная </a:t>
            </a:r>
            <a:r>
              <a:rPr lang="ru-RU" sz="1600" dirty="0"/>
              <a:t>деятель-</a:t>
            </a:r>
          </a:p>
          <a:p>
            <a:pPr algn="ctr">
              <a:defRPr/>
            </a:pPr>
            <a:r>
              <a:rPr lang="ru-RU" sz="1600" dirty="0" err="1"/>
              <a:t>ность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2143108" y="5357802"/>
            <a:ext cx="1785950" cy="150019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perspectiveRigh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err="1"/>
              <a:t>Взаимо-действие</a:t>
            </a:r>
            <a:r>
              <a:rPr lang="ru-RU" sz="1600" dirty="0"/>
              <a:t> с </a:t>
            </a:r>
            <a:r>
              <a:rPr lang="ru-RU" sz="1600" dirty="0" err="1"/>
              <a:t>родителя-ми</a:t>
            </a:r>
            <a:endParaRPr lang="ru-RU" sz="1600" dirty="0"/>
          </a:p>
        </p:txBody>
      </p:sp>
      <p:sp>
        <p:nvSpPr>
          <p:cNvPr id="35" name="Стрелка вправо 34"/>
          <p:cNvSpPr/>
          <p:nvPr/>
        </p:nvSpPr>
        <p:spPr>
          <a:xfrm rot="21173455">
            <a:off x="5488913" y="4153273"/>
            <a:ext cx="1240475" cy="428628"/>
          </a:xfrm>
          <a:prstGeom prst="rightArrow">
            <a:avLst>
              <a:gd name="adj1" fmla="val 6222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2013609">
            <a:off x="5225080" y="5062513"/>
            <a:ext cx="6284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rot="19882228">
            <a:off x="3475695" y="5203043"/>
            <a:ext cx="63854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 rot="742581">
            <a:off x="2764239" y="4097797"/>
            <a:ext cx="109158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верх 41"/>
          <p:cNvSpPr/>
          <p:nvPr/>
        </p:nvSpPr>
        <p:spPr>
          <a:xfrm>
            <a:off x="4429124" y="3286124"/>
            <a:ext cx="484632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Ознакомление детей с искусством оригами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100013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Пооперационные карты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928802"/>
            <a:ext cx="4041775" cy="1071570"/>
          </a:xfrm>
        </p:spPr>
        <p:txBody>
          <a:bodyPr/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217" name="Picture 1" descr="C:\Users\admin\Documents\13\100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2620693" cy="357505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18" name="Picture 2" descr="C:\Users\admin\Documents\13\30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571744"/>
            <a:ext cx="2655292" cy="36464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05280622"/>
      </p:ext>
    </p:extLst>
  </p:cSld>
  <p:clrMapOvr>
    <a:masterClrMapping/>
  </p:clrMapOvr>
  <p:transition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Схемы оригами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8914" name="Picture 2" descr="C:\Users\admin\Pictures\оригами\file_php_id=1577721000db1bbb993a17be09d9e6a004d73fd5f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2855581" cy="22860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8916" name="Picture 4" descr="C:\Users\admin\Pictures\оригами\iCAFAMK4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0152" y="2060848"/>
            <a:ext cx="2571768" cy="235745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8917" name="Picture 5" descr="C:\Users\admin\Pictures\оригами\iCACLRKS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572008"/>
            <a:ext cx="2643206" cy="185738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396</Words>
  <Application>Microsoft Office PowerPoint</Application>
  <PresentationFormat>Экран (4:3)</PresentationFormat>
  <Paragraphs>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дошкольное образовательное учреждение №56 «Ландыш»</vt:lpstr>
      <vt:lpstr>Актуальность темы</vt:lpstr>
      <vt:lpstr>Цель</vt:lpstr>
      <vt:lpstr>Задачи</vt:lpstr>
      <vt:lpstr>Предполагаемый результат</vt:lpstr>
      <vt:lpstr>Этапы работы</vt:lpstr>
      <vt:lpstr>Схема реализации проекта</vt:lpstr>
      <vt:lpstr>Ознакомление детей с искусством оригами</vt:lpstr>
      <vt:lpstr>Схемы оригами</vt:lpstr>
      <vt:lpstr>Выполнение поделок</vt:lpstr>
      <vt:lpstr>Презентация PowerPoint</vt:lpstr>
      <vt:lpstr>Коллективные работы</vt:lpstr>
      <vt:lpstr>Обыгрывание в театральной деятельности</vt:lpstr>
      <vt:lpstr>Выставка готовых работ</vt:lpstr>
      <vt:lpstr>Работа с родителями</vt:lpstr>
      <vt:lpstr>В заключение.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№111</dc:title>
  <dc:creator>admin</dc:creator>
  <cp:lastModifiedBy>Ирина</cp:lastModifiedBy>
  <cp:revision>105</cp:revision>
  <dcterms:created xsi:type="dcterms:W3CDTF">2010-11-07T04:05:16Z</dcterms:created>
  <dcterms:modified xsi:type="dcterms:W3CDTF">2016-01-07T14:19:40Z</dcterms:modified>
</cp:coreProperties>
</file>