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0477-F39B-4AC0-B7BD-9F1FE0DC5C85}" type="datetimeFigureOut">
              <a:rPr lang="ru-RU" smtClean="0"/>
              <a:t>19.11.2015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552C7-3B03-43CB-BDAD-81FDD8F3241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0477-F39B-4AC0-B7BD-9F1FE0DC5C85}" type="datetimeFigureOut">
              <a:rPr lang="ru-RU" smtClean="0"/>
              <a:t>19.11.2015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552C7-3B03-43CB-BDAD-81FDD8F3241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0477-F39B-4AC0-B7BD-9F1FE0DC5C85}" type="datetimeFigureOut">
              <a:rPr lang="ru-RU" smtClean="0"/>
              <a:t>19.11.2015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552C7-3B03-43CB-BDAD-81FDD8F3241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0477-F39B-4AC0-B7BD-9F1FE0DC5C85}" type="datetimeFigureOut">
              <a:rPr lang="ru-RU" smtClean="0"/>
              <a:t>19.11.2015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552C7-3B03-43CB-BDAD-81FDD8F3241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0477-F39B-4AC0-B7BD-9F1FE0DC5C85}" type="datetimeFigureOut">
              <a:rPr lang="ru-RU" smtClean="0"/>
              <a:t>19.11.2015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9F552C7-3B03-43CB-BDAD-81FDD8F32417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0477-F39B-4AC0-B7BD-9F1FE0DC5C85}" type="datetimeFigureOut">
              <a:rPr lang="ru-RU" smtClean="0"/>
              <a:t>19.11.2015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552C7-3B03-43CB-BDAD-81FDD8F3241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0477-F39B-4AC0-B7BD-9F1FE0DC5C85}" type="datetimeFigureOut">
              <a:rPr lang="ru-RU" smtClean="0"/>
              <a:t>19.11.2015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552C7-3B03-43CB-BDAD-81FDD8F3241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0477-F39B-4AC0-B7BD-9F1FE0DC5C85}" type="datetimeFigureOut">
              <a:rPr lang="ru-RU" smtClean="0"/>
              <a:t>19.11.2015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552C7-3B03-43CB-BDAD-81FDD8F3241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0477-F39B-4AC0-B7BD-9F1FE0DC5C85}" type="datetimeFigureOut">
              <a:rPr lang="ru-RU" smtClean="0"/>
              <a:t>19.11.2015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552C7-3B03-43CB-BDAD-81FDD8F3241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0477-F39B-4AC0-B7BD-9F1FE0DC5C85}" type="datetimeFigureOut">
              <a:rPr lang="ru-RU" smtClean="0"/>
              <a:t>19.11.2015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552C7-3B03-43CB-BDAD-81FDD8F3241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0477-F39B-4AC0-B7BD-9F1FE0DC5C85}" type="datetimeFigureOut">
              <a:rPr lang="ru-RU" smtClean="0"/>
              <a:t>19.11.2015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552C7-3B03-43CB-BDAD-81FDD8F3241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9530477-F39B-4AC0-B7BD-9F1FE0DC5C85}" type="datetimeFigureOut">
              <a:rPr lang="ru-RU" smtClean="0"/>
              <a:t>19.11.2015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9F552C7-3B03-43CB-BDAD-81FDD8F32417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happy-giraffe.ru/community/24/forum/post/107031/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1728192"/>
          </a:xfrm>
        </p:spPr>
        <p:txBody>
          <a:bodyPr>
            <a:normAutofit fontScale="90000"/>
          </a:bodyPr>
          <a:lstStyle/>
          <a:p>
            <a:r>
              <a:rPr lang="ru-RU" sz="3100" b="1" dirty="0"/>
              <a:t>Мастер-класс: кукла-скрутка «Ангел», сделанная собственноручно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1700808"/>
            <a:ext cx="6400800" cy="4752528"/>
          </a:xfrm>
        </p:spPr>
        <p:txBody>
          <a:bodyPr/>
          <a:lstStyle/>
          <a:p>
            <a:endParaRPr lang="ru-RU"/>
          </a:p>
        </p:txBody>
      </p:sp>
      <p:pic>
        <p:nvPicPr>
          <p:cNvPr id="4" name="Рисунок 3" descr="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75656" y="1340768"/>
            <a:ext cx="6480720" cy="551723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19672" y="6309320"/>
            <a:ext cx="74262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Воспитатель: </a:t>
            </a:r>
            <a:r>
              <a:rPr lang="ru-RU" sz="2400" dirty="0" err="1" smtClean="0"/>
              <a:t>Назаренко</a:t>
            </a:r>
            <a:r>
              <a:rPr lang="ru-RU" sz="2400" dirty="0" smtClean="0"/>
              <a:t> Т. В.</a:t>
            </a:r>
            <a:endParaRPr lang="ru-RU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0"/>
            <a:ext cx="882047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/>
              <a:t>Возьмите </a:t>
            </a:r>
            <a:r>
              <a:rPr lang="ru-RU" sz="3200" dirty="0" smtClean="0"/>
              <a:t>лоскутик  </a:t>
            </a:r>
            <a:r>
              <a:rPr lang="ru-RU" sz="3200" dirty="0"/>
              <a:t>ткани и положите по центру </a:t>
            </a:r>
            <a:r>
              <a:rPr lang="ru-RU" sz="3200" dirty="0" smtClean="0"/>
              <a:t>   плотна </a:t>
            </a:r>
            <a:r>
              <a:rPr lang="ru-RU" sz="3200" dirty="0"/>
              <a:t>скатанный комочек </a:t>
            </a:r>
            <a:r>
              <a:rPr lang="ru-RU" sz="3200" dirty="0" smtClean="0"/>
              <a:t>ваты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5" name="Рисунок 4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1124744"/>
            <a:ext cx="7620000" cy="516175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88640"/>
            <a:ext cx="799288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/>
              <a:t>Затем сложите лоскутик ткани по диагонали.</a:t>
            </a:r>
            <a:br>
              <a:rPr lang="ru-RU" sz="3600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>
                <a:hlinkClick r:id="rId2"/>
              </a:rPr>
              <a:t>/</a:t>
            </a:r>
            <a:endParaRPr lang="ru-RU" dirty="0"/>
          </a:p>
        </p:txBody>
      </p:sp>
      <p:pic>
        <p:nvPicPr>
          <p:cNvPr id="3" name="Рисунок 2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1484784"/>
            <a:ext cx="7620000" cy="480171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1"/>
            <a:ext cx="8640960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Возьмите нить и обмотайте голову куколки ниткой, как показано на фото. После завершения работы не срезайте концы нитей. Данная куколка служит не только куклой для игры, а и оберегом, поэтому обматывайте детали куклы четным количеством раз, а количество узелков делайте нечетным. Например, обмотали два раза нитью и один раз закрепили узелок.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3" name="Рисунок 2" descr="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1844824"/>
            <a:ext cx="7620000" cy="444167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871296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Определите место талии куколки, учтите при этом, что талия должна быть высокой, крылья свободными. Затем расправьте крылья.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3" name="Рисунок 2" descr="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1628800"/>
            <a:ext cx="7620000" cy="52292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88640"/>
            <a:ext cx="8352928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Выведите нитку налицо и крест-накрест, как показано на фото, оберните нитками вокруг туловища куколки. Оберните талию в несколько оборотов и туловище тоже. Завяжите узелок.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3" name="Рисунок 2" descr="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1988840"/>
            <a:ext cx="7620000" cy="486916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88640"/>
            <a:ext cx="842493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Возьмите нитку контрастного цвета. Обмотайте эту нитку вокруг головы куклы до желаемой толщины нимба. Завяжите вокруг талии нитку такого же </a:t>
            </a:r>
            <a:r>
              <a:rPr lang="ru-RU" sz="2400" dirty="0" smtClean="0"/>
              <a:t>цвета.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3" name="Рисунок 2" descr="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1412776"/>
            <a:ext cx="7620000" cy="4896544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286000" y="6309320"/>
            <a:ext cx="457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Куколка-скрутка «Ангел» готова.</a:t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29</TotalTime>
  <Words>175</Words>
  <Application>Microsoft Office PowerPoint</Application>
  <PresentationFormat>Экран (4:3)</PresentationFormat>
  <Paragraphs>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Апекс</vt:lpstr>
      <vt:lpstr>Мастер-класс: кукла-скрутка «Ангел», сделанная собственноручно 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Мастер-класс: кукла-скрутка «Ангел», сделанная собственноручно</dc:title>
  <dc:creator>настя</dc:creator>
  <cp:lastModifiedBy>настя</cp:lastModifiedBy>
  <cp:revision>3</cp:revision>
  <dcterms:created xsi:type="dcterms:W3CDTF">2015-11-19T16:32:55Z</dcterms:created>
  <dcterms:modified xsi:type="dcterms:W3CDTF">2015-11-19T17:01:55Z</dcterms:modified>
</cp:coreProperties>
</file>