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59" r:id="rId7"/>
    <p:sldId id="260" r:id="rId8"/>
    <p:sldId id="269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AAC-ACDD-4265-BDEC-0E9557E37321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6D8-3ED0-468B-8FFC-414592EC1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1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AAC-ACDD-4265-BDEC-0E9557E37321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6D8-3ED0-468B-8FFC-414592EC1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7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AAC-ACDD-4265-BDEC-0E9557E37321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6D8-3ED0-468B-8FFC-414592EC1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3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AAC-ACDD-4265-BDEC-0E9557E37321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6D8-3ED0-468B-8FFC-414592EC1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1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AAC-ACDD-4265-BDEC-0E9557E37321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6D8-3ED0-468B-8FFC-414592EC1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3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AAC-ACDD-4265-BDEC-0E9557E37321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6D8-3ED0-468B-8FFC-414592EC1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4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AAC-ACDD-4265-BDEC-0E9557E37321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6D8-3ED0-468B-8FFC-414592EC1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74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AAC-ACDD-4265-BDEC-0E9557E37321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6D8-3ED0-468B-8FFC-414592EC1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94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AAC-ACDD-4265-BDEC-0E9557E37321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6D8-3ED0-468B-8FFC-414592EC1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41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AAC-ACDD-4265-BDEC-0E9557E37321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6D8-3ED0-468B-8FFC-414592EC1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76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AAC-ACDD-4265-BDEC-0E9557E37321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6D8-3ED0-468B-8FFC-414592EC1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32AAC-ACDD-4265-BDEC-0E9557E37321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3D6D8-3ED0-468B-8FFC-414592EC1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56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tvet.imgsmail.ru/download/7789782aa14614ebd936fe06de4741e5_i-1343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EBD8"/>
              </a:clrFrom>
              <a:clrTo>
                <a:srgbClr val="F8EB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5027" y="368490"/>
            <a:ext cx="98375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Gabriola" panose="04040605051002020D02" pitchFamily="82" charset="0"/>
              </a:rPr>
              <a:t>НОВОГОДНИЙ ПРОЕКТ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4055" y="5977719"/>
            <a:ext cx="4186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Подготовила воспитатель ГБДОУ№2 СПБ</a:t>
            </a:r>
          </a:p>
          <a:p>
            <a:pPr algn="ctr"/>
            <a:r>
              <a:rPr lang="ru-RU" dirty="0"/>
              <a:t>Зайцева Я.Х.</a:t>
            </a:r>
          </a:p>
        </p:txBody>
      </p:sp>
    </p:spTree>
    <p:extLst>
      <p:ext uri="{BB962C8B-B14F-4D97-AF65-F5344CB8AC3E}">
        <p14:creationId xmlns:p14="http://schemas.microsoft.com/office/powerpoint/2010/main" val="23200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82" y="0"/>
            <a:ext cx="11284674" cy="101202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527823"/>
              </p:ext>
            </p:extLst>
          </p:nvPr>
        </p:nvGraphicFramePr>
        <p:xfrm>
          <a:off x="624840" y="1021079"/>
          <a:ext cx="11006818" cy="5797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2480"/>
                <a:gridCol w="6404338"/>
              </a:tblGrid>
              <a:tr h="411481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проекта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Кулинары</a:t>
                      </a:r>
                      <a:endParaRPr lang="ru-RU" dirty="0"/>
                    </a:p>
                  </a:txBody>
                  <a:tcPr/>
                </a:tc>
              </a:tr>
              <a:tr h="594361"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Автор проекта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Воспитатели ГБДОУ №2 Зайцева Я. Х. </a:t>
                      </a:r>
                      <a:r>
                        <a:rPr lang="ru-RU" dirty="0" err="1" smtClean="0"/>
                        <a:t>Сарсания</a:t>
                      </a:r>
                      <a:r>
                        <a:rPr lang="ru-RU" dirty="0" smtClean="0"/>
                        <a:t> А.Э.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822961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 проекта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группы «Колокольчики», воспитатели, специалисты   и родители группы.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26721"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реализации проекта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r>
                        <a:rPr lang="ru-RU" baseline="0" dirty="0" smtClean="0"/>
                        <a:t> 2015 года</a:t>
                      </a:r>
                      <a:endParaRPr lang="ru-RU" dirty="0"/>
                    </a:p>
                  </a:txBody>
                  <a:tcPr/>
                </a:tc>
              </a:tr>
              <a:tr h="818912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 исследования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Традиции празднования Нового года</a:t>
                      </a:r>
                      <a:endParaRPr lang="ru-RU" dirty="0"/>
                    </a:p>
                  </a:txBody>
                  <a:tcPr/>
                </a:tc>
              </a:tr>
              <a:tr h="1064586">
                <a:tc>
                  <a:txBody>
                    <a:bodyPr/>
                    <a:lstStyle/>
                    <a:p>
                      <a:r>
                        <a:rPr lang="ru-RU" dirty="0" smtClean="0"/>
                        <a:t>Откуда возник интерес к этой проблеме?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результате наблюдений и беседы с детьми и родителями, была выявлена проблема: поверхностные знания о праздновании Нового года,  традициях, вместе с тем у детей был большой интерес к данной теме, желание детей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baseline="0" dirty="0" smtClean="0"/>
                        <a:t>самореализации  в продуктивной деятельности.</a:t>
                      </a:r>
                      <a:endParaRPr lang="ru-RU" dirty="0"/>
                    </a:p>
                  </a:txBody>
                  <a:tcPr/>
                </a:tc>
              </a:tr>
              <a:tr h="681038"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 проекта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Приобщение детей к народной культуре, семейным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традици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ям  подготовки и празднования Нового года.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83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616375"/>
              </p:ext>
            </p:extLst>
          </p:nvPr>
        </p:nvGraphicFramePr>
        <p:xfrm>
          <a:off x="243839" y="411482"/>
          <a:ext cx="11711599" cy="6835608"/>
        </p:xfrm>
        <a:graphic>
          <a:graphicData uri="http://schemas.openxmlformats.org/drawingml/2006/table">
            <a:tbl>
              <a:tblPr firstRow="1" bandRow="1"/>
              <a:tblGrid>
                <a:gridCol w="3361681"/>
                <a:gridCol w="8349918"/>
              </a:tblGrid>
              <a:tr h="3181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Задачи проекта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"/>
                          <a:cs typeface=""/>
                        </a:rPr>
                        <a:t>-Формировать представление детей о празднике Новый год, познакомить с традициями празднования Нового года, обычаями встречи новогоднего праздника, его атрибутикой, персонажами.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"/>
                          <a:cs typeface=""/>
                        </a:rPr>
                        <a:t>-Раскрыть возможности и творческие способности детей через разнообразные виды деятельности.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"/>
                          <a:cs typeface=""/>
                        </a:rPr>
                        <a:t>- Познакомить с правилами безопасного украшения елки.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"/>
                          <a:cs typeface="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"/>
                          <a:cs typeface=""/>
                        </a:rPr>
                        <a:t>- Расширять сведения детей о пожароопасных предметах (бенгальские огни, петарды, хлопушки) и правилах безопасного пользовании ими.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"/>
                          <a:cs typeface=""/>
                        </a:rPr>
                        <a:t>--Укреплять связи дошкольного учреждения с семьей. Побуждать родителей к совместной творческой деятельности с детьми.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"/>
                          <a:cs typeface=""/>
                        </a:rPr>
                        <a:t>-Создать позитивный настрой в преддверии новогоднего праздника.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903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Предполагаемые итоги реализации проекта.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"/>
                          <a:cs typeface=""/>
                        </a:rPr>
                        <a:t>В процессе бесед, рассматривании иллюстраций, чтении стихов и просмотра сказки расширить знания и представления детей о празднике Новый год, об обычаях встречи новогоднего праздника, его атрибутики, персонажах.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"/>
                          <a:cs typeface=""/>
                        </a:rPr>
                        <a:t>Раскрыть возможности и творческие способности детей через разнообразные виды деятельности.</a:t>
                      </a:r>
                    </a:p>
                    <a:p>
                      <a:endParaRPr lang="ru-RU" sz="18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59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951022"/>
              </p:ext>
            </p:extLst>
          </p:nvPr>
        </p:nvGraphicFramePr>
        <p:xfrm>
          <a:off x="614148" y="354842"/>
          <a:ext cx="11136574" cy="601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8287"/>
                <a:gridCol w="5568287"/>
              </a:tblGrid>
              <a:tr h="3009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Технологии используемые в проекте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Проектная деятельность, </a:t>
                      </a:r>
                      <a:r>
                        <a:rPr lang="ru-RU" dirty="0" err="1" smtClean="0"/>
                        <a:t>здоровьесберегающая</a:t>
                      </a:r>
                      <a:r>
                        <a:rPr lang="ru-RU" dirty="0" smtClean="0"/>
                        <a:t>,    информационно-коммуникационные (мультимедийные презентации),  игровая,   проблемное обучение,</a:t>
                      </a:r>
                      <a:r>
                        <a:rPr lang="ru-RU" baseline="0" dirty="0" smtClean="0"/>
                        <a:t> театрализация, продуктивная деятельность.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00933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63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15152" y="122830"/>
            <a:ext cx="16115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Этап.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познавательной, исследовательской и творческой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716017"/>
              </p:ext>
            </p:extLst>
          </p:nvPr>
        </p:nvGraphicFramePr>
        <p:xfrm>
          <a:off x="351692" y="1323159"/>
          <a:ext cx="11577710" cy="8158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8855"/>
                <a:gridCol w="5788855"/>
              </a:tblGrid>
              <a:tr h="6062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Формы работы с детьми:</a:t>
                      </a:r>
                    </a:p>
                    <a:p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Рассматривание иллюстраций.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Презентации «Дед Мороз», «Снегурочка», «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Великий Устюг – родина Дед Мороза»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Видео-интервью «Вопросы для деда Мороза»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Беседа на тему «Что такое Новый год? »,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«За что я люблю Новый год», «Традиции празднования в вашей семье».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Экспериментирование «Солёный снег»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Мастерская Деда Мороза (украшаем елочку) 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Раскраски для малышей на новогоднюю тему. Дидактические игры: «Собери елку», «Снеговик и ёлка», «Сделаем бусы на елку».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«Рисуем ёлку, снеговика» (по  манной крупе, рассыпанной на подносе, под руководством воспитателя) 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Подвижные игры: «Снежки», «Лабиринт», «Найди Ёлочку! »,  «Заморожу»,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«Два Мороза»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Пальчиковые игры: «Зайчики», «Зимняя прогулка».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Дыхательные игры: «Подуй на снежинку», «Подуй на снежок», «Снегопад».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Массаж спины в игровой форме: «На саночках с горки»,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Этюд «Снеговик»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4837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5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539317"/>
              </p:ext>
            </p:extLst>
          </p:nvPr>
        </p:nvGraphicFramePr>
        <p:xfrm>
          <a:off x="259306" y="354842"/>
          <a:ext cx="11832610" cy="6277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6305"/>
                <a:gridCol w="5916305"/>
              </a:tblGrid>
              <a:tr h="627797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Работа с родителями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Чтение стихотворения Н.А.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Некрасов «Мороз -воевода»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(из "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Мороз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Красный нос"),</a:t>
                      </a:r>
                      <a:r>
                        <a:rPr lang="ru-RU" sz="18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</a:rPr>
                        <a:t>С.Д.Дрожжин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 «Улицей гуляет..»</a:t>
                      </a: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А.</a:t>
                      </a:r>
                      <a:r>
                        <a:rPr lang="ru-RU" sz="18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Прокофьев</a:t>
                      </a: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«По дороге по прямой..».</a:t>
                      </a:r>
                    </a:p>
                    <a:p>
                      <a:pPr algn="l"/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Заучивание  детских стихов о новогодних праздниках.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художественной литературы: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Рассказ Зощенко «Ёлка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казка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Г.Х.Андерсена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«Ель»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«Тиха падает снежок»,  К. Чуковский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«Елка», «Дед Мороз бумажный» С. Пшеничных, </a:t>
                      </a:r>
                      <a:endParaRPr lang="ru-RU" sz="1800" b="0" i="0" kern="1200" baseline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«Дед Мороз прислал нам елку» В. Петрова, «Новогоднее поздравление снеговика» «Выбрал папа елочку» А. Усачев, «Елочный шар» В Берестов, «Кто пришел» Е. Благинина, «Тиха падает снежок».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Прослушивание песен: «Ёлочка», «Маленькой ёлочке», «Блестят на елке бусы»,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«Мы повесим шарики..» хоровод  «Мы пойдём сначала вправо..»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Выставка детского творчества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«Новогодние поделки»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в родительский уголок: Консультация для родителей «Безопасность детей во время новогодних праздников», «Новый год для детей: Как устроить праздник», Новогодний выпуск газеты детского сада.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75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438720"/>
              </p:ext>
            </p:extLst>
          </p:nvPr>
        </p:nvGraphicFramePr>
        <p:xfrm>
          <a:off x="341192" y="163773"/>
          <a:ext cx="11696132" cy="6373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8066"/>
                <a:gridCol w="5848066"/>
              </a:tblGrid>
              <a:tr h="6373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Совместная образовательная деятельность воспитателя и детей группы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Познавательная-</a:t>
                      </a:r>
                      <a:r>
                        <a:rPr lang="ru-RU" sz="1800" dirty="0" err="1" smtClean="0"/>
                        <a:t>исследовательная</a:t>
                      </a:r>
                      <a:r>
                        <a:rPr lang="ru-RU" sz="1800" dirty="0" smtClean="0"/>
                        <a:t>  -</a:t>
                      </a:r>
                      <a:r>
                        <a:rPr lang="ru-RU" sz="1800" baseline="0" dirty="0" smtClean="0"/>
                        <a:t> «Волшебная соль», Познавательная - «Снеговик», </a:t>
                      </a:r>
                    </a:p>
                    <a:p>
                      <a:r>
                        <a:rPr lang="ru-RU" sz="1800" baseline="0" dirty="0" smtClean="0"/>
                        <a:t>Художественно-эстетическая- «Узор на окне», «Ёлочка» , «Ватный снеговик», «Валенки Деда Мороза», «Новогодняя свеча»</a:t>
                      </a:r>
                    </a:p>
                    <a:p>
                      <a:r>
                        <a:rPr lang="ru-RU" sz="1800" baseline="0" dirty="0" smtClean="0"/>
                        <a:t>Познавательная – экспериментальная  «Новогодние яблоки» «Экскурсия к новогодней ёлке», Интервью «За что я люблю новый Год»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92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5" y="232012"/>
            <a:ext cx="12213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Этап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результатов исследовательской деятельности детей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355749"/>
              </p:ext>
            </p:extLst>
          </p:nvPr>
        </p:nvGraphicFramePr>
        <p:xfrm>
          <a:off x="504967" y="1700808"/>
          <a:ext cx="11232107" cy="3730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3376"/>
                <a:gridCol w="5748731"/>
              </a:tblGrid>
              <a:tr h="1056040">
                <a:tc>
                  <a:txBody>
                    <a:bodyPr/>
                    <a:lstStyle/>
                    <a:p>
                      <a:r>
                        <a:rPr lang="ru-RU" dirty="0" smtClean="0"/>
                        <a:t>Утренник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Мастер-класс для</a:t>
                      </a:r>
                      <a:r>
                        <a:rPr lang="ru-RU" baseline="0" dirty="0" smtClean="0"/>
                        <a:t> родителей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«В гости к Дед Морозу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«Ёлка»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477281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Выставка</a:t>
                      </a:r>
                      <a:r>
                        <a:rPr lang="ru-RU" baseline="0" dirty="0" smtClean="0"/>
                        <a:t>                                                                                        «Книга </a:t>
                      </a:r>
                      <a:r>
                        <a:rPr lang="ru-RU" baseline="0" smtClean="0"/>
                        <a:t>в подарок Деду Морозу»                                                                                           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7093"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</a:t>
                      </a:r>
                      <a:r>
                        <a:rPr lang="ru-RU" dirty="0" err="1" smtClean="0"/>
                        <a:t>мультимедийной</a:t>
                      </a:r>
                      <a:r>
                        <a:rPr lang="ru-RU" dirty="0" smtClean="0"/>
                        <a:t> презентации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«Дед Мороз», «Снегурочка», «Великий Устюг – родина Дед Мороза»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38275">
                <a:tc>
                  <a:txBody>
                    <a:bodyPr/>
                    <a:lstStyle/>
                    <a:p>
                      <a:r>
                        <a:rPr lang="ru-RU" dirty="0" smtClean="0"/>
                        <a:t>Выпуск стен- газеты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«Что</a:t>
                      </a:r>
                      <a:r>
                        <a:rPr lang="ru-RU" baseline="0" dirty="0" smtClean="0"/>
                        <a:t> нам нравится зимой?»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501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2084" y="329921"/>
            <a:ext cx="3334180" cy="1874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6" y="257823"/>
            <a:ext cx="3462414" cy="1946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89082" y="329921"/>
            <a:ext cx="3641965" cy="2047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76264" y="2562880"/>
            <a:ext cx="3270190" cy="1838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/>
          <a:stretch/>
        </p:blipFill>
        <p:spPr>
          <a:xfrm rot="5400000">
            <a:off x="192936" y="3144515"/>
            <a:ext cx="3586437" cy="2821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3955" y="3186757"/>
            <a:ext cx="4055548" cy="2737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19046" y="4650837"/>
            <a:ext cx="3654816" cy="2054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70558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746</Words>
  <Application>Microsoft Office PowerPoint</Application>
  <PresentationFormat>Широкоэкранный</PresentationFormat>
  <Paragraphs>94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Gabriola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Зайцева</dc:creator>
  <cp:lastModifiedBy>Яна Зайцева</cp:lastModifiedBy>
  <cp:revision>17</cp:revision>
  <dcterms:created xsi:type="dcterms:W3CDTF">2015-12-10T11:21:35Z</dcterms:created>
  <dcterms:modified xsi:type="dcterms:W3CDTF">2015-12-30T17:47:00Z</dcterms:modified>
</cp:coreProperties>
</file>