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A6E-55CF-4BC6-A748-B49A15E2CD1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B5BF-2612-4BD9-A3CB-5A8BC1CE2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80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A6E-55CF-4BC6-A748-B49A15E2CD1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B5BF-2612-4BD9-A3CB-5A8BC1CE2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7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A6E-55CF-4BC6-A748-B49A15E2CD1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B5BF-2612-4BD9-A3CB-5A8BC1CE2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6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A6E-55CF-4BC6-A748-B49A15E2CD1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B5BF-2612-4BD9-A3CB-5A8BC1CE2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3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A6E-55CF-4BC6-A748-B49A15E2CD1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B5BF-2612-4BD9-A3CB-5A8BC1CE2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7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A6E-55CF-4BC6-A748-B49A15E2CD1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B5BF-2612-4BD9-A3CB-5A8BC1CE2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8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A6E-55CF-4BC6-A748-B49A15E2CD1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B5BF-2612-4BD9-A3CB-5A8BC1CE2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6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A6E-55CF-4BC6-A748-B49A15E2CD1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B5BF-2612-4BD9-A3CB-5A8BC1CE2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A6E-55CF-4BC6-A748-B49A15E2CD1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B5BF-2612-4BD9-A3CB-5A8BC1CE2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9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A6E-55CF-4BC6-A748-B49A15E2CD1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B5BF-2612-4BD9-A3CB-5A8BC1CE2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3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A6E-55CF-4BC6-A748-B49A15E2CD1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B5BF-2612-4BD9-A3CB-5A8BC1CE2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4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90A6E-55CF-4BC6-A748-B49A15E2CD1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CB5BF-2612-4BD9-A3CB-5A8BC1CE2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0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49976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Игровой метод обучения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плаванию дошкольников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552728" cy="4915620"/>
          </a:xfrm>
        </p:spPr>
      </p:pic>
    </p:spTree>
    <p:extLst>
      <p:ext uri="{BB962C8B-B14F-4D97-AF65-F5344CB8AC3E}">
        <p14:creationId xmlns:p14="http://schemas.microsoft.com/office/powerpoint/2010/main" val="402868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24936" cy="6525344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Игра — важное средство обучения плаванию. Она помогает воспитанию чувств товарищества, выдержки, сознательной дисциплины, умения подчинять свои желания интересам коллектива. Игра, как и соревнование, повышает эмоциональность занятий плаванием, являясь хорошим средством переключения с однообразных, монотонных движений, характерных для плавания. Во время игры происходит многократное повторение предметного материала в его различных сочетаниях и формах. Поэтому соревновательный и игровой методы необходимо применять с первых занятий.</a:t>
            </a:r>
          </a:p>
          <a:p>
            <a:pPr algn="just"/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Игровой метод—обязательное методическое требование физического воспитания.</a:t>
            </a:r>
          </a:p>
          <a:p>
            <a:pPr algn="just"/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применение игрового метода на занятиях плаванием является обязательным требованием физического воспитания. Для этого метода характерны:</a:t>
            </a:r>
          </a:p>
          <a:p>
            <a:pPr algn="just"/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эмоциональность и соперничество, проявляемые в рамках правил игры;</a:t>
            </a:r>
          </a:p>
          <a:p>
            <a:pPr algn="just"/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вариативное применение полученных умений и навыков в связи с имеющимися условиями игры;</a:t>
            </a:r>
          </a:p>
          <a:p>
            <a:pPr algn="just"/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умение проявлять инициативу и принимать самостоятельные решения в игровых ситуациях;</a:t>
            </a:r>
          </a:p>
          <a:p>
            <a:pPr algn="just"/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—комплексное совершенствование физических и морально-волевых качеств: ловкости, силы, выносливости, быстроты ориентировки, а также находчивости, смелости, воли к победе.</a:t>
            </a:r>
          </a:p>
          <a:p>
            <a:pPr algn="l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3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28792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Требования к подбору и проведению игр.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716016" y="882749"/>
            <a:ext cx="4427984" cy="453650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методике обучения плаванию необходимо руководствоваться педагогическими целями: осознанное восприятие нового материала, активное участие в учебном процессе, проявление инициативы и творчества.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игры нужно представлять, какие педагогические задачи необходимо решить: обучение, тренировка, воспитание.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должна соответствовать возрасту участников, количеству играющих, их физической и плавательной подготовленности.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1" y="1268760"/>
            <a:ext cx="4512027" cy="3528392"/>
          </a:xfrm>
        </p:spPr>
      </p:pic>
      <p:sp>
        <p:nvSpPr>
          <p:cNvPr id="9" name="Прямоугольник 8"/>
          <p:cNvSpPr/>
          <p:nvPr/>
        </p:nvSpPr>
        <p:spPr>
          <a:xfrm>
            <a:off x="323528" y="5419253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Немаловажное значение имеет степень трудности игры – легкие игры, не требующие проявления усилий, не интересны, как и слишком трудные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2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Методические указания при проведении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 игр по обучению плаванию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96752"/>
            <a:ext cx="4704523" cy="3528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3943" y="1152244"/>
            <a:ext cx="4176464" cy="3672408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должны понимать  содержание и задачи игры</a:t>
            </a:r>
          </a:p>
          <a:p>
            <a:pPr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играми и другими упражнениями занятия должна присутствовать тесная  организационно-методическая взаимосвязь</a:t>
            </a:r>
          </a:p>
          <a:p>
            <a:pPr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в игры только те элементы и упражнения, которые хорошо освоены детьми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722" y="4797152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Не совмещать  изучение новых элементов техники  или упражнений с разучиванием новой игры.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Использование игры  при обучении плаванию должно сочетаться с задачами  развития двигательных качеств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3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0744" cy="9237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Правила проведения игры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320480" cy="3528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6024" y="1196752"/>
            <a:ext cx="4427984" cy="3154885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игре должны участвовать все дети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Четко объяснить правила. Если нужно выбрать водящего, разделить на команды, равные по силам. 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3.Во время игры следить за соблюдением правил, наказывать за все нежелательные проявления: грубость и т.д.</a:t>
            </a:r>
          </a:p>
          <a:p>
            <a:pPr algn="just"/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97152"/>
            <a:ext cx="86409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 окончании обязательно подвести итоги.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Поощрять взаимопомощь и действия в интересах команды.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Каждую игру нужно закончить во время. Пока дети не слишком устали и она им не надоела.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5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Классификация игр.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освоения с водой.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для освоения со свойствами воды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погружением в воду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всплывание и лежание на воде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выдохами в воду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скольжением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применяющиеся при обучении различным элементам техники плавания.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направленные на повышение уровня общего физического развития.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помогающие освоить элементы прикладного плавания.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прыжками в воду.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суше для обучения плаванию.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развития двигательных качеств.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имитацией элементов техники плавания.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5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Тест «Как установить степень привыкания к воде»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05342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sz="2800" dirty="0" smtClean="0"/>
              <a:t>. Ребенок может под душем продолжительное время поливать водой лицо и голову, не отворачивается от брызг воды в бассейне. После окунания в воду не вытирает лицо и глаза  руками</a:t>
            </a:r>
          </a:p>
          <a:p>
            <a:r>
              <a:rPr lang="ru-RU" sz="2800" dirty="0" smtClean="0"/>
              <a:t>2. Ребенок может в хорошем темпе ходить и бегать в воде глубиной по грудь, активно помогает себе руками</a:t>
            </a:r>
          </a:p>
          <a:p>
            <a:r>
              <a:rPr lang="ru-RU" sz="2800" dirty="0" smtClean="0"/>
              <a:t>3. Свободно приседает в воде, ненадолго  опуская лицо</a:t>
            </a:r>
          </a:p>
          <a:p>
            <a:r>
              <a:rPr lang="ru-RU" sz="2800" dirty="0" smtClean="0"/>
              <a:t>4. Ребенок умеет делать выдох в воду два, три  и более раз.</a:t>
            </a:r>
          </a:p>
          <a:p>
            <a:r>
              <a:rPr lang="ru-RU" sz="2800" dirty="0" smtClean="0"/>
              <a:t>5. Опираясь на дно бассейна, ребенок умеет горизонтально ложиться на  поверхность воды на груди и на спине.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3953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80928"/>
            <a:ext cx="5111750" cy="383381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31493" y="260648"/>
            <a:ext cx="8560987" cy="4691063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Многократное повторение разных игр при обучении плаванию способствует созданию у детей динамического стереотипа движений, что  способствует ускоренному овладению техникой плавания в воде.       Игра увлекает, создает эмоциональный фон для снятия напряжения и страха в воде, побуждает детей к активному выполнению упражнений. Игра, ребенок незаметно привыкает к свойствам водной среды настолько, что потребность в умении плавать возникает сама собой.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2006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669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Игровой метод обучения  плаванию дошкольников</vt:lpstr>
      <vt:lpstr>Презентация PowerPoint</vt:lpstr>
      <vt:lpstr>Требования к подбору и проведению игр.</vt:lpstr>
      <vt:lpstr>Методические указания при проведении   игр по обучению плаванию</vt:lpstr>
      <vt:lpstr>Правила проведения игры</vt:lpstr>
      <vt:lpstr>Классификация игр. </vt:lpstr>
      <vt:lpstr>Тест «Как установить степень привыкания к воде»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18</cp:revision>
  <dcterms:created xsi:type="dcterms:W3CDTF">2016-01-11T15:00:09Z</dcterms:created>
  <dcterms:modified xsi:type="dcterms:W3CDTF">2016-01-11T17:10:00Z</dcterms:modified>
</cp:coreProperties>
</file>