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2" r:id="rId3"/>
    <p:sldId id="258" r:id="rId4"/>
    <p:sldId id="260" r:id="rId5"/>
    <p:sldId id="277" r:id="rId6"/>
    <p:sldId id="265" r:id="rId7"/>
    <p:sldId id="266" r:id="rId8"/>
    <p:sldId id="269" r:id="rId9"/>
    <p:sldId id="271" r:id="rId10"/>
    <p:sldId id="272" r:id="rId11"/>
    <p:sldId id="270" r:id="rId12"/>
    <p:sldId id="273" r:id="rId13"/>
    <p:sldId id="274" r:id="rId14"/>
    <p:sldId id="278" r:id="rId15"/>
    <p:sldId id="276" r:id="rId16"/>
    <p:sldId id="275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66FF"/>
    <a:srgbClr val="FF00FF"/>
    <a:srgbClr val="006600"/>
    <a:srgbClr val="008000"/>
    <a:srgbClr val="FF0000"/>
    <a:srgbClr val="66CCFF"/>
    <a:srgbClr val="138B21"/>
    <a:srgbClr val="BEE395"/>
    <a:srgbClr val="5FDD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8A841-4EF5-4F33-A549-49EC15E28E26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62038-542F-491D-A1CC-89F6A4E9D3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62038-542F-491D-A1CC-89F6A4E9D31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BA6-6409-4E58-B543-1F6F7A36C6BD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7179-8C8A-4F2B-8702-FE256ED29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BA6-6409-4E58-B543-1F6F7A36C6BD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7179-8C8A-4F2B-8702-FE256ED29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BA6-6409-4E58-B543-1F6F7A36C6BD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7179-8C8A-4F2B-8702-FE256ED29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BA6-6409-4E58-B543-1F6F7A36C6BD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7179-8C8A-4F2B-8702-FE256ED29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BA6-6409-4E58-B543-1F6F7A36C6BD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7179-8C8A-4F2B-8702-FE256ED29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BA6-6409-4E58-B543-1F6F7A36C6BD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7179-8C8A-4F2B-8702-FE256ED29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BA6-6409-4E58-B543-1F6F7A36C6BD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7179-8C8A-4F2B-8702-FE256ED29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BA6-6409-4E58-B543-1F6F7A36C6BD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7179-8C8A-4F2B-8702-FE256ED29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BA6-6409-4E58-B543-1F6F7A36C6BD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7179-8C8A-4F2B-8702-FE256ED29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BA6-6409-4E58-B543-1F6F7A36C6BD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7179-8C8A-4F2B-8702-FE256ED29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BA6-6409-4E58-B543-1F6F7A36C6BD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7179-8C8A-4F2B-8702-FE256ED29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73BA6-6409-4E58-B543-1F6F7A36C6BD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57179-8C8A-4F2B-8702-FE256ED29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Scy;&amp;mcy;&amp;iecy;&amp;shcy;&amp;acy;&amp;rcy;&amp;icy;&amp;kcy;&amp;icy; - &amp;scy;&amp;mcy;&amp;iecy;&amp;shcy;&amp;ncy;&amp;ycy;&amp;iecy; &amp;shcy;&amp;acy;&amp;rcy;&amp;icy;&amp;kcy;&amp;icy; &amp;ocy;&amp;pcy;&amp;icy;&amp;scy;&amp;acy;&amp;ncy;&amp;icy;&amp;iecy; &amp;pcy;&amp;iecy;&amp;rcy;&amp;scy;&amp;ocy;&amp;ncy;&amp;acy;&amp;zhcy;&amp;ie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52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2852936"/>
            <a:ext cx="8964488" cy="360040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420007"/>
              </a:avLst>
            </a:prstTxWarp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Segoe Print" pitchFamily="2" charset="0"/>
                <a:cs typeface="Shruti" pitchFamily="34" charset="0"/>
              </a:rPr>
              <a:t>И ГИМНАСТИКА ДЛЯ ЯЗЫЧКА </a:t>
            </a:r>
            <a:endParaRPr lang="ru-RU" sz="4000" b="1" dirty="0">
              <a:solidFill>
                <a:srgbClr val="FF0000"/>
              </a:solidFill>
              <a:latin typeface="Segoe Print" pitchFamily="2" charset="0"/>
              <a:cs typeface="Shrut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6256" y="260648"/>
            <a:ext cx="2267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 сказки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учитель-логопед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О.Л.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Mcy;&amp;yacy;&amp;gcy;&amp;kcy;&amp;icy;&amp;iecy; &amp;icy;&amp;gcy;&amp;rcy;&amp;ucy;&amp;shcy;&amp;kcy;&amp;icy; - &amp;Ncy;&amp;Icy;&amp;Zcy;&amp;Kcy;&amp;Icy;&amp;IEcy; &amp;TScy;&amp;IEcy;&amp;Ncy;&amp;Ycy; &amp;ncy;&amp;acy; Dostavka.Com!"/>
          <p:cNvPicPr>
            <a:picLocks noChangeAspect="1" noChangeArrowheads="1"/>
          </p:cNvPicPr>
          <p:nvPr/>
        </p:nvPicPr>
        <p:blipFill>
          <a:blip r:embed="rId2" cstate="print"/>
          <a:srcRect l="21739" t="22892" r="22826" b="4819"/>
          <a:stretch>
            <a:fillRect/>
          </a:stretch>
        </p:blipFill>
        <p:spPr bwMode="auto">
          <a:xfrm>
            <a:off x="0" y="0"/>
            <a:ext cx="7164288" cy="5661248"/>
          </a:xfrm>
          <a:prstGeom prst="rect">
            <a:avLst/>
          </a:prstGeom>
          <a:noFill/>
        </p:spPr>
      </p:pic>
      <p:pic>
        <p:nvPicPr>
          <p:cNvPr id="29700" name="Picture 4" descr="&amp;Rcy;&amp;acy;&amp;zcy;&amp;rcy;&amp;acy;&amp;bcy;&amp;ocy;&amp;tcy;&amp;acy;&amp;lcy;&amp;acy;: &amp;ucy;&amp;chcy;&amp;icy;&amp;tcy;&amp;iecy;&amp;lcy;&amp;softcy;-&amp;lcy;&amp;ocy;&amp;gcy;&amp;ocy;&amp;pcy;&amp;iecy;&amp;dcy; &amp;Scy;&amp;icy;&amp;tcy;&amp;dcy;&amp;icy;&amp;kcy;&amp;ocy;&amp;vcy;&amp;acy; &amp;Acy;. &amp;S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2224708" cy="220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2" name="AutoShape 6" descr="&amp;Kcy;&amp;acy;&amp;bcy;&amp;icy;&amp;ncy;&amp;iecy;&amp;tcy; &amp;lcy;&amp;ocy;&amp;gcy;&amp;ocy;&amp;pcy;&amp;iecy;&amp;dcy;&amp;acy; &quot; &amp;Tcy;&amp;rcy;&amp;ocy;&amp;pcy;&amp;icy;&amp;ncy;&amp;kcy;&amp;icy; &amp;dcy;&amp;iecy;&amp;tcy;&amp;scy;&amp;tcy;&amp;v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&amp;Kcy;&amp;acy;&amp;bcy;&amp;icy;&amp;ncy;&amp;iecy;&amp;tcy; &amp;lcy;&amp;ocy;&amp;gcy;&amp;ocy;&amp;pcy;&amp;iecy;&amp;dcy;&amp;acy; &quot; &amp;Tcy;&amp;rcy;&amp;ocy;&amp;pcy;&amp;icy;&amp;ncy;&amp;kcy;&amp;icy; &amp;dcy;&amp;iecy;&amp;tcy;&amp;scy;&amp;tcy;&amp;v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6" name="Picture 10" descr="&amp;Rcy;&amp;acy;&amp;zcy;&amp;rcy;&amp;acy;&amp;bcy;&amp;ocy;&amp;tcy;&amp;acy;&amp;lcy;&amp;acy;: &amp;ucy;&amp;chcy;&amp;icy;&amp;tcy;&amp;iecy;&amp;lcy;&amp;softcy;-&amp;lcy;&amp;ocy;&amp;gcy;&amp;ocy;&amp;pcy;&amp;iecy;&amp;dcy; &amp;Scy;&amp;icy;&amp;tcy;&amp;dcy;&amp;icy;&amp;kcy;&amp;ocy;&amp;vcy;&amp;acy; &amp;Acy;. &amp;S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933056"/>
            <a:ext cx="233975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5229200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Лосяш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лесу пошёл,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Целый воз грибов нашёл.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высокой ножке,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лесной дорожки.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Scy;&amp;mcy;&amp;iecy;&amp;shcy;&amp;acy;&amp;rcy;&amp;icy;&amp;kcy;&amp;icy;. &amp;Lcy;&amp;yucy;&amp;bcy;&amp;icy;&amp;mcy;&amp;ycy;&amp;iecy; &amp;icy;&amp;scy;&amp;tcy;&amp;ocy;&amp;rcy;&amp;icy;&amp;icy; &amp;Kcy;&amp;ocy;&amp;pcy;&amp;acy;&amp;tcy;&amp;ycy;&amp;chcy;&amp;acy; (DVDRip) :: NoN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6" name="Picture 4" descr="I &amp;Tcy;&amp;Rcy;&amp;Acy;-&amp;Tcy;&amp;Rcy;&amp;Ocy;-&amp;Tcy;&amp;Rcy;&amp;Ucy;. 2. &amp;Acy;&amp;Dcy;&amp;Rcy;-&amp;Ocy;&amp;Dcy;&amp;Rcy;-&amp;Ucy;&amp;Dcy;&amp;Rcy; - &amp;IEcy;. &amp;Mcy;. &amp;Kcy;&amp;ocy;&amp;scy;&amp;icy;&amp;ncy;&amp;ocy;&amp;vcy;&amp;acy; &amp;ucy;&amp;dcy;&amp;kcy;376. 1-056264+373 &amp;bcy;&amp;bcy;&amp;kcy; 74. 10+74. 3 &amp;Kcy;71 &amp;Ucy;&amp;chcy;&amp;iecy;&amp;bcy;&amp;ncy;&amp;ocy;&amp;iecy; &amp;icy;&amp;zcy;&amp;dcy;&amp;acy;&amp;ncy;&amp;icy;&amp;iecy; &amp;Dcy;&amp;lcy;&amp;yacy; &amp;chcy;&amp;tcy;&amp;iecy;&amp;ncy;&amp;icy;&amp;yacy;."/>
          <p:cNvPicPr>
            <a:picLocks noChangeAspect="1" noChangeArrowheads="1"/>
          </p:cNvPicPr>
          <p:nvPr/>
        </p:nvPicPr>
        <p:blipFill>
          <a:blip r:embed="rId3" cstate="print"/>
          <a:srcRect l="8280" t="7796" r="8842" b="11178"/>
          <a:stretch>
            <a:fillRect/>
          </a:stretch>
        </p:blipFill>
        <p:spPr bwMode="auto">
          <a:xfrm>
            <a:off x="0" y="1"/>
            <a:ext cx="2627784" cy="2276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8" name="Picture 6" descr="&amp;Rcy;&amp;ocy;&amp;lcy;&amp;icy;&amp;kcy;&amp;icy; &amp;icy;&amp;zcy; &amp;kcy;&amp;acy;&amp;tcy;&amp;iecy;&amp;gcy;&amp;ocy;&amp;rcy;&amp;icy;&amp;icy; &quot;&amp;Gcy;&amp;icy;&amp;mcy;&amp;ncy;&amp;acy;&amp;scy;&amp;tcy;&amp;icy;&amp;kcy;&amp;acy;&quot; - &amp;Scy;&amp;pcy;&amp;ocy;&amp;rcy;&amp;tcy;&amp;icy;&amp;v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4" cstate="print"/>
          <a:srcRect l="19482" t="14175" r="14369" b="13376"/>
          <a:stretch>
            <a:fillRect/>
          </a:stretch>
        </p:blipFill>
        <p:spPr bwMode="auto">
          <a:xfrm>
            <a:off x="6444208" y="0"/>
            <a:ext cx="2699792" cy="2217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5877272"/>
            <a:ext cx="31683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Копатыч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очень занят,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Копатыч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барабанит!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DD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amp;Scy;&amp;vcy;&amp;iecy;&amp;tcy;&amp;ocy;&amp;dcy;&amp;icy;&amp;ocy;&amp;dcy;&amp;ncy;&amp;ycy;&amp;iecy; &amp;fcy;&amp;ocy;&amp;ncy;&amp;acy;&amp;rcy;&amp;icy; &amp;Fcy;&amp;ocy;&amp;tcy;&amp;ocy;&amp;ncy;"/>
          <p:cNvPicPr>
            <a:picLocks noChangeAspect="1" noChangeArrowheads="1"/>
          </p:cNvPicPr>
          <p:nvPr/>
        </p:nvPicPr>
        <p:blipFill>
          <a:blip r:embed="rId2" cstate="print"/>
          <a:srcRect l="9720" t="8640" r="10361" b="6401"/>
          <a:stretch>
            <a:fillRect/>
          </a:stretch>
        </p:blipFill>
        <p:spPr bwMode="auto">
          <a:xfrm>
            <a:off x="0" y="0"/>
            <a:ext cx="7053221" cy="6021288"/>
          </a:xfrm>
          <a:prstGeom prst="rect">
            <a:avLst/>
          </a:prstGeom>
          <a:noFill/>
        </p:spPr>
      </p:pic>
      <p:pic>
        <p:nvPicPr>
          <p:cNvPr id="32772" name="Picture 4" descr="&amp;Acy;&amp;rcy;&amp;tcy;&amp;icy;&amp;kcy;&amp;ucy;&amp;lcy;&amp;yacy;&amp;tscy;&amp;icy;&amp;ocy;&amp;ncy;&amp;ncy;&amp;ocy;&amp;iecy; &amp;ucy;&amp;pcy;&amp;rcy;&amp;acy;&amp;zhcy;&amp;ncy;&amp;iecy;&amp;ncy;&amp;icy;&amp;iecy; &quot;&amp;Kcy;&amp;acy;&amp;chcy;&amp;iecy;&amp;lcy;&amp;icy;&quot; - &amp;Kcy;&amp;acy;&amp;rcy;&amp;tcy;&amp;icy;&amp;ncy;&amp;kcy;&amp;acy; 18858/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-1"/>
            <a:ext cx="2411760" cy="237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228184" y="5445224"/>
            <a:ext cx="29158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Кисти, краски, но беда,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Нету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нами маляра.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Крикнул Ёжик Крошу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«Кто же нам поможет?»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5 &amp;scy;&amp;acy;&amp;mcy;&amp;ycy;&amp;khcy; &amp;scy;&amp;mcy;&amp;iecy;&amp;shcy;&amp;ncy;&amp;ycy;&amp;khcy; &amp;scy;&amp;ocy;&amp;gcy;&amp;lcy;&amp;acy;&amp;shcy;&amp;iecy;&amp;ncy;&amp;icy;&amp;jcy; &amp;ocy; &amp;scy;&amp;ocy;&amp;tcy;&amp;rcy;&amp;ucy;&amp;dcy;&amp;ncy;&amp;icy;&amp;chcy;&amp;iecy;&amp;scy;&amp;tcy;&amp;vcy;&amp;iecy; &amp;fcy;&amp;ucy;&amp;tcy;&amp;bcy;&amp;ocy;&amp;lcy;&amp;softcy;&amp;ncy;&amp;ycy;&amp;khcy; &amp;kcy;&amp;lcy;&amp;ucy;&amp;bcy;&amp;ocy;&amp;vcy; &amp;Icy;&amp;ncy;&amp;tcy;&amp;iecy;&amp;rcy;&amp;iecy;&amp;scy;&amp;ncy;&amp;ycy;&amp;iecy; &amp;ncy;&amp;ocy;&amp;vcy;&amp;ocy;&amp;s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8" name="Picture 4" descr="&amp;Acy;&amp;rcy;&amp;tcy;&amp;icy;&amp;kcy;&amp;ucy;&amp;lcy;&amp;yacy;&amp;tscy;&amp;icy;&amp;ocy;&amp;ncy;&amp;ncy;&amp;ocy;&amp;iecy; &amp;ucy;&amp;pcy;&amp;rcy;&amp;acy;&amp;zhcy;&amp;ncy;&amp;iecy;&amp;ncy;&amp;icy;&amp;iecy; &quot;&amp;Fcy;&amp;ucy;&amp;tcy;&amp;bcy;&amp;ocy;&amp;lcy;&quot; - &amp;Kcy;&amp;acy;&amp;rcy;&amp;tcy;&amp;icy;&amp;ncy;&amp;kcy;&amp;acy; 18858/13"/>
          <p:cNvPicPr>
            <a:picLocks noChangeAspect="1" noChangeArrowheads="1"/>
          </p:cNvPicPr>
          <p:nvPr/>
        </p:nvPicPr>
        <p:blipFill>
          <a:blip r:embed="rId3" cstate="print"/>
          <a:srcRect l="57874" t="24150" r="5901" b="11801"/>
          <a:stretch>
            <a:fillRect/>
          </a:stretch>
        </p:blipFill>
        <p:spPr bwMode="auto">
          <a:xfrm>
            <a:off x="0" y="0"/>
            <a:ext cx="2664296" cy="2061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0" name="Picture 6" descr="&amp;Rcy;&amp;ocy;&amp;lcy;&amp;icy;&amp;kcy;&amp;icy; &amp;icy;&amp;zcy; &amp;kcy;&amp;acy;&amp;tcy;&amp;iecy;&amp;gcy;&amp;ocy;&amp;rcy;&amp;icy;&amp;icy; &quot;&amp;Gcy;&amp;icy;&amp;mcy;&amp;ncy;&amp;acy;&amp;scy;&amp;tcy;&amp;icy;&amp;kcy;&amp;acy;&quot; - &amp;Scy;&amp;pcy;&amp;ocy;&amp;rcy;&amp;tcy;&amp;icy;&amp;v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4" cstate="print"/>
          <a:srcRect l="12994" t="12600" r="13770" b="13376"/>
          <a:stretch>
            <a:fillRect/>
          </a:stretch>
        </p:blipFill>
        <p:spPr bwMode="auto">
          <a:xfrm>
            <a:off x="6520424" y="0"/>
            <a:ext cx="2623576" cy="198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5949280"/>
            <a:ext cx="35638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сейчас в футбол играем,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Гол скорее забиваем.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IEcy;&amp;scy;&amp;lcy;&amp;icy; &amp;ucy; &amp;Vcy;&amp;acy;&amp;scy; &amp;iecy;&amp;scy;&amp;tcy;&amp;softcy; &amp;tcy;&amp;vcy;&amp;iecy;&amp;rcy;&amp;dcy;&amp;ocy;&amp;iecy; &amp;Zcy;&amp;acy;&amp;chcy;&amp;iecy;&amp;mcy;, &amp;vcy;&amp;ycy; &amp;pcy;&amp;rcy;&amp;iecy;&amp;ocy;&amp;dcy;&amp;ocy;&amp;lcy;&amp;iecy;&amp;iecy;&amp;tcy;&amp;iecy; &amp;lcy;&amp;yucy;&amp;bcy;&amp;ocy;&amp;iecy; &amp;Kcy;&amp;acy;&amp;kcy;!! - &amp;scy;&amp;tcy;&amp;rcy;&amp;acy;&amp;ncy;&amp;icy;&amp;tscy;&amp;acy;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&amp;Gcy;&amp;icy;&amp;mcy;&amp;ncy;&amp;acy;&amp;scy;&amp;tcy;&amp;icy;&amp;kcy;&amp;acy;"/>
          <p:cNvPicPr>
            <a:picLocks noChangeAspect="1" noChangeArrowheads="1"/>
          </p:cNvPicPr>
          <p:nvPr/>
        </p:nvPicPr>
        <p:blipFill>
          <a:blip r:embed="rId3" cstate="print"/>
          <a:srcRect l="12600" t="12600" r="13376" b="13901"/>
          <a:stretch>
            <a:fillRect/>
          </a:stretch>
        </p:blipFill>
        <p:spPr bwMode="auto">
          <a:xfrm>
            <a:off x="0" y="0"/>
            <a:ext cx="339229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9512" y="5517232"/>
            <a:ext cx="32403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Очень вкусное варенье,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за чудо угощенье!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DD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Scy; &amp;Dcy;&amp;Ncy;&amp;IOcy;&amp;Mcy; &amp;Rcy;&amp;Ocy;&amp;ZHcy;&amp;Dcy;&amp;IEcy;&amp;Ncy;&amp;Icy;&amp;YAcy;. - &amp;Scy;&amp;tcy;&amp;rcy;&amp;acy;&amp;ncy;&amp;icy;&amp;tscy;&amp;acy; 5 - &amp;Fcy;&amp;ocy;&amp;rcy;&amp;u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1"/>
            <a:ext cx="7999590" cy="6048672"/>
          </a:xfrm>
          <a:prstGeom prst="rect">
            <a:avLst/>
          </a:prstGeom>
          <a:noFill/>
        </p:spPr>
      </p:pic>
      <p:pic>
        <p:nvPicPr>
          <p:cNvPr id="4098" name="Picture 2" descr="&amp;Pcy;&amp;rcy;&amp;icy;&amp;mcy;&amp;iecy;&amp;rcy;&amp;ncy;&amp;ycy;&amp;jcy; &amp;kcy;&amp;ocy;&amp;mcy;&amp;pcy;&amp;lcy;&amp;iecy;&amp;kcy;&amp;scy; &amp;ucy;&amp;pcy;&amp;rcy;&amp;acy;&amp;zhcy;&amp;ncy;&amp;iecy;&amp;ncy;&amp;icy;&amp;jcy; &amp;dcy;&amp;lcy;&amp;yacy; &amp;vcy;&amp;ycy;&amp;rcy;&amp;acy;&amp;bcy;&amp;ocy;&amp;tcy;&amp;kcy;&amp;icy; &amp;acy;&amp;rcy;&amp;tcy;&amp;icy;&amp;kcy;&amp;ucy;&amp;lcy;&amp;yacy;&amp;tscy;&amp;icy;&amp;ocy;&amp;ncy;&amp;ncy;&amp;ycy;&amp;khcy; &amp;ucy;&amp;kcy;&amp;lcy;&amp;acy;&amp;dcy;&amp;ocy;&amp;vcy; &amp;zcy;&amp;vcy;&amp;ucy;&amp;kcy;&amp;ocy;&amp;vcy; &amp;scy; &amp;scy;' &amp;zcy; &amp;zcy;' &amp;TScy; &quot;&amp;Zcy;&amp;acy;&amp;bcy;&amp;ocy;&amp;rcy;&amp;chcy;&amp;icy;&amp;kcy;&quot;"/>
          <p:cNvPicPr>
            <a:picLocks noChangeAspect="1" noChangeArrowheads="1"/>
          </p:cNvPicPr>
          <p:nvPr/>
        </p:nvPicPr>
        <p:blipFill>
          <a:blip r:embed="rId3" cstate="print"/>
          <a:srcRect l="30527" t="41487" r="26376" b="14721"/>
          <a:stretch>
            <a:fillRect/>
          </a:stretch>
        </p:blipFill>
        <p:spPr bwMode="auto">
          <a:xfrm>
            <a:off x="6302542" y="0"/>
            <a:ext cx="2841458" cy="224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300192" y="6093296"/>
            <a:ext cx="28438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Чашки наполняем чаем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 печеньем выпиваем.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eatles.ru / &amp;Mcy;&amp;rcy;. &amp;Pcy;&amp;ocy;&amp;ucy;&amp;scy;&amp;tcy;&amp;mcy;&amp;acy;&amp;ncy; / &amp;Kcy;&amp;lcy;&amp;ucy;&amp;bcy; / Diana / &amp;Ocy;&amp;tcy;&amp;vcy;&amp;iecy;&amp;tcy;&amp;ycy; / &amp;Vcy;&amp;scy;&amp;iecy; &amp;fcy;&amp;ocy;&amp;rcy;&amp;ucy;&amp;mcy;&amp;ycy;"/>
          <p:cNvPicPr>
            <a:picLocks noChangeAspect="1" noChangeArrowheads="1"/>
          </p:cNvPicPr>
          <p:nvPr/>
        </p:nvPicPr>
        <p:blipFill>
          <a:blip r:embed="rId2" cstate="print"/>
          <a:srcRect r="31379"/>
          <a:stretch>
            <a:fillRect/>
          </a:stretch>
        </p:blipFill>
        <p:spPr bwMode="auto">
          <a:xfrm>
            <a:off x="1" y="0"/>
            <a:ext cx="7563734" cy="6237312"/>
          </a:xfrm>
          <a:prstGeom prst="rect">
            <a:avLst/>
          </a:prstGeom>
          <a:noFill/>
        </p:spPr>
      </p:pic>
      <p:pic>
        <p:nvPicPr>
          <p:cNvPr id="3074" name="Picture 2" descr="&amp;Ocy;&amp;scy;&amp;ncy;&amp;ocy;&amp;vcy;&amp;ncy;&amp;ocy;&amp;jcy; &amp;kcy;&amp;ocy;&amp;mcy;&amp;pcy;&amp;lcy;&amp;iecy;&amp;kcy;&amp;scy; &amp;acy;&amp;rcy;&amp;tcy;&amp;icy;&amp;kcy;&amp;ucy;&amp;lcy;&amp;yacy;&amp;tscy;&amp;icy;&amp;ocy;&amp;ncy;&amp;ncy;&amp;ycy;&amp;khcy; &amp;ucy;&amp;pcy;&amp;rcy;&amp;acy;&amp;zhcy;&amp;ncy;&amp;iecy;&amp;ncy;&amp;i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365104"/>
            <a:ext cx="283852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868144" y="0"/>
            <a:ext cx="3275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Нюша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шарики надула,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Ленточкой перетянула.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Красный, желтый, голубой,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угонятся за мной.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Лопнет шарик, не беда!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Новый шар надую 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anone/&amp;Scy;&amp;mcy;&amp;iecy;&amp;shcy;&amp;acy;&amp;rcy;&amp;icy;&amp;kcy;&amp;icy;"/>
          <p:cNvPicPr>
            <a:picLocks noChangeAspect="1" noChangeArrowheads="1"/>
          </p:cNvPicPr>
          <p:nvPr/>
        </p:nvPicPr>
        <p:blipFill>
          <a:blip r:embed="rId2" cstate="print"/>
          <a:srcRect l="14027" r="15837" b="8849"/>
          <a:stretch>
            <a:fillRect/>
          </a:stretch>
        </p:blipFill>
        <p:spPr bwMode="auto">
          <a:xfrm>
            <a:off x="1" y="0"/>
            <a:ext cx="9149570" cy="55892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589240"/>
            <a:ext cx="9144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Выполняли  артикуляционную гимнастику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каждый день и стали говорить красиво, чётко и правильно, выговаривая все звуки. Вот и мы с вами, если будем выполнять гимнастику каждый день, тоже будем говорить правильно. А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прощаются  с вами: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amp;Scy;&amp;acy;&amp;mcy;&amp;acy;&amp;rcy;&amp;scy;&amp;kcy;&amp;icy;&amp;iecy; &amp;Icy;&amp;Pcy; &amp;zcy;&amp;acy;&amp;pcy;&amp;lcy;&amp;acy;&amp;tcy;&amp;yacy;&amp;tcy; &amp;zcy;&amp;acy; &amp;pcy;&amp;rcy;&amp;ocy;&amp;dcy;&amp;acy;&amp;zhcy;&amp;ucy; &quot;&amp;Scy;&amp;mcy;&amp;iecy;&amp;shcy;&amp;acy;&amp;rcy;&amp;icy;&amp;kcy;&amp;ocy;&amp;vcy;&quot; - &amp;Tcy;&amp;iecy;&amp;mcy;&amp;acy; &amp;dcy;&amp;ncy;&amp;yacy; - &amp;Ncy;&amp;ocy;&amp;vcy;&amp;ocy;&amp;s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5445224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Calligraph" pitchFamily="82" charset="0"/>
              </a:rPr>
              <a:t>   </a:t>
            </a:r>
            <a:r>
              <a:rPr lang="ru-RU" sz="6600" dirty="0" smtClean="0">
                <a:solidFill>
                  <a:srgbClr val="B61A5D"/>
                </a:solidFill>
                <a:latin typeface="Calligraph" pitchFamily="82" charset="0"/>
              </a:rPr>
              <a:t>До новых встреч!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Картинки с сайта: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www.smehariki.ru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600" dirty="0">
              <a:solidFill>
                <a:srgbClr val="B61A5D"/>
              </a:solidFill>
              <a:latin typeface="Calligraph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B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rcy;&amp;iecy;&amp;kcy;&amp;rcy;&amp;acy;&amp;scy;&amp;ncy;&amp;ocy;, &amp;tcy;&amp;ycy; &amp;scy;&amp;mcy;&amp;ocy;&amp;tcy;&amp;rcy;&amp;icy;&amp;shcy;&amp;softcy; &amp;ncy;&amp;acy; &amp;gcy;&amp;ocy;&amp;rcy;&amp;ycy;, &amp;tcy;&amp;iecy;&amp;bcy;&amp;iecy; &amp;icy;&amp;ncy;&amp;tcy;&amp;iecy;&amp;rcy;&amp;iecy;&amp;scy;&amp;ncy;&amp;ocy;. &amp;Ncy;&amp;ocy; &amp;vcy;&amp;iecy;&amp;dcy;&amp;softcy; &amp;yacy; &amp;tcy;&amp;ocy;&amp;zhcy;&amp;iecy; &amp;dcy;&amp;ocy;&amp;lcy;&amp;zhcy;&amp;ncy;&amp;acy; &amp;chcy;&amp;tcy;&amp;ocy;-&amp;tcy;&amp;ocy; &amp;icy;&amp;ncy;&amp;tcy;&amp;iecy;&amp;rcy;&amp;iecy;&amp;scy;&amp;ncy;&amp;ocy;&amp;iecy; &amp;dcy;&amp;iecy;&amp;lcy;&amp;acy;&amp;tcy;&amp;softcy;. &amp;Ncy;&amp;acy;&amp;pcy;&amp;rcy;. &amp;Mcy;&amp;ucy;&amp;lcy;&amp;softcy;&amp;tcy;&amp;i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7332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Где-то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очень,очень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далеко, на одной сказочной планете, жили-были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Они были очень веселые и дружные. Любили они собираться вместе за чашечкой чая, петь песни, рассказывать стихи и разные интересные истории.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Scy;&amp;mcy;&amp;iecy;&amp;shcy;&amp;acy;&amp;rcy;&amp;icy;&amp;kcy;&amp;icy; - &amp;Fcy;&amp;lcy;&amp;ecy;&amp;shcy;-&amp;icy;&amp;gcy;&amp;rcy;&amp;ycy; (2009) &quot; WarezGood.Ru - &amp;scy;&amp;kcy;&amp;acy;&amp;chcy;&amp;acy;&amp;tcy;&amp;softcy; &amp;bcy;&amp;iecy;&amp;scy;&amp;pcy;&amp;lcy;&amp;acy;&amp;tcy;&amp;ncy;&amp;ocy; &amp;scy;&amp;ocy;&amp;fcy;&amp;tcy;, &amp;vcy;&amp;icy;&amp;dcy;&amp;iecy;&amp;ocy;, &amp;mcy;&amp;ucy;&amp;zcy;&amp;ycy;&amp;kcy;&amp;ucy; mp3, &amp;kcy;&amp;acy;&amp;rcy;&amp;tcy;&amp;icy;&amp;ncy;&amp;kcy;&amp;icy;, &amp;ocy;&amp;bcy;&amp;ocy;&amp;icy;, &amp;kcy;&amp;ncy;&amp;icy;&amp;gcy;&amp;icy;, &amp;scy;&amp;mcy;&amp;ocy;&amp;tcy;&amp;rcy;&amp;iecy;&amp;tcy;&amp;softcy; &amp;fcy;&amp;icy;&amp;lcy;&amp;softcy;&amp;mcy;&amp;ycy;"/>
          <p:cNvPicPr>
            <a:picLocks noChangeAspect="1" noChangeArrowheads="1"/>
          </p:cNvPicPr>
          <p:nvPr/>
        </p:nvPicPr>
        <p:blipFill>
          <a:blip r:embed="rId2" cstate="print"/>
          <a:srcRect t="182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229200"/>
            <a:ext cx="9144000" cy="163121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однажды случилась беда. Откуда не возьмись, налетел сильный ветер, он навел на этой маленькой планете сильный беспорядок. Все бы ни чего, да только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стали говорить непонятно и невнятно, звуки все смешались и перепутались, а некоторые и вовсе пропали. Испугались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знали,что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делать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&amp;Dcy;&amp;lcy;&amp;yacy; &amp;scy;&amp;acy;&amp;mcy;&amp;ycy;&amp;khcy; &amp;mcy;&amp;acy;&amp;lcy;&amp;iecy;&amp;ncy;&amp;softcy;&amp;kcy;&amp;icy;&amp;khcy;: &amp;Mcy;&amp;ucy;&amp;lcy;&amp;softcy;&amp;tcy;&amp;fcy;&amp;icy;&amp;lcy;&amp;softcy;&amp;mcy; &amp;ocy; &amp;ncy;&amp;acy;&amp;ncy;&amp;ocy;&amp;tcy;&amp;iecy;&amp;khcy;&amp;ncy;&amp;ocy;&amp;lcy;&amp;ocy;&amp;gcy;&amp;icy;&amp;yacy;&amp;khcy; &amp;Ncy;&amp;acy;&amp;ncy;&amp;ocy;&amp;tcy;&amp;iecy;&amp;khcy;&amp;ncy;&amp;ocy;&amp;lcy;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&amp;Dcy;&amp;lcy;&amp;yacy; &amp;scy;&amp;acy;&amp;mcy;&amp;ycy;&amp;khcy; &amp;mcy;&amp;acy;&amp;lcy;&amp;iecy;&amp;ncy;&amp;softcy;&amp;kcy;&amp;icy;&amp;khcy;: &amp;Mcy;&amp;ucy;&amp;lcy;&amp;softcy;&amp;tcy;&amp;fcy;&amp;icy;&amp;lcy;&amp;softcy;&amp;mcy; &amp;ocy; &amp;ncy;&amp;acy;&amp;ncy;&amp;ocy;&amp;tcy;&amp;iecy;&amp;khcy;&amp;ncy;&amp;ocy;&amp;lcy;&amp;ocy;&amp;gcy;&amp;icy;&amp;yacy;&amp;khcy; &amp;Ncy;&amp;acy;&amp;ncy;&amp;ocy;&amp;tcy;&amp;iecy;&amp;khcy;&amp;ncy;&amp;ocy;&amp;lcy;…"/>
          <p:cNvPicPr>
            <a:picLocks noChangeAspect="1" noChangeArrowheads="1"/>
          </p:cNvPicPr>
          <p:nvPr/>
        </p:nvPicPr>
        <p:blipFill>
          <a:blip r:embed="rId2" cstate="print"/>
          <a:srcRect l="12569" r="8263"/>
          <a:stretch>
            <a:fillRect/>
          </a:stretch>
        </p:blipFill>
        <p:spPr bwMode="auto">
          <a:xfrm>
            <a:off x="0" y="0"/>
            <a:ext cx="9144000" cy="55892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24128" y="1052736"/>
            <a:ext cx="2808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endParaRPr lang="ru-RU" sz="2000" b="1" dirty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Артикуляционная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гимнастика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65338"/>
            <a:ext cx="9144000" cy="12926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Один только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Лосяш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испугался . Включил он свой компьютер и сразу же нашел ответ: «Чтобы все стали говорить правильно и четко, необходимо выполнять артикуляционную гимнастику каждый день».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Rcy;&amp;icy;&amp;scy;&amp;ucy;&amp;iecy;&amp;mcy; &amp;mcy;&amp;ucy;&amp;lcy;&amp;softcy;&amp;tcy;&amp;icy;&amp;kcy;&amp;icy;. &amp;Scy;&amp;mcy;&amp;iecy;&amp;shcy;&amp;acy;&amp;rcy;&amp;icy;&amp;kcy;&amp;icy;. &amp;Lcy;&amp;yucy;&amp;bcy;&amp;icy;&amp;mcy;&amp;ycy;&amp;iecy; &amp;scy;&amp;iecy;&amp;rcy;&amp;icy;&amp;icy;. &amp;Vcy;&amp;ycy;&amp;pcy;&amp;ucy;&amp;scy;&amp;kcy; 2 (&amp;Rcy;&amp;acy;&amp;scy;&amp;kcy;&amp;rcy;&amp;acy;&amp;scy;&amp;kcy;&amp;acy; + DVD) &amp;kcy;&amp;ucy;&amp;pcy;&amp;icy;&amp;tcy;&amp;softcy; &amp;vcy; &amp;icy;&amp;ncy;&amp;tcy;&amp;iecy;&amp;rcy;&amp;ncy;&amp;iecy;&amp;tcy;-&amp;mcy;&amp;acy;&amp;gcy;&amp;acy;&amp;zcy;&amp;icy;&amp;ncy;&amp;iecy; Read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949280"/>
            <a:ext cx="9144000" cy="98488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Посоветовались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решили, выполнять гимнастику несколько раз в день, уж очень им хотелось побыстрей научиться правильно говорить.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&amp;Fcy;&amp;ocy;&amp;tcy;&amp;ocy;&amp;gcy;&amp;rcy;&amp;acy;&amp;fcy;&amp;icy;&amp;yacy; 7 - &amp;IEcy;&amp;zhcy;&amp;icy;&amp;kcy; - &amp;Scy;&amp;mcy;&amp;iecy;&amp;shcy;&amp;acy;&amp;rcy;&amp;icy;&amp;kcy;&amp;icy; - &amp;Fcy;&amp;ocy;&amp;tcy;&amp;ocy;&amp;acy;&amp;lcy;&amp;softcy;&amp;bcy;&amp;ocy;&amp;mcy; - &amp;Pcy;&amp;iecy;&amp;rcy;&amp;scy;&amp;ocy;&amp;ncy;&amp;acy;&amp;lcy;&amp;softcy;&amp;ncy;&amp;ycy;&amp;jcy; &amp;scy;&amp;acy;&amp;jcy;&amp;tcy;"/>
          <p:cNvPicPr>
            <a:picLocks noChangeAspect="1" noChangeArrowheads="1"/>
          </p:cNvPicPr>
          <p:nvPr/>
        </p:nvPicPr>
        <p:blipFill>
          <a:blip r:embed="rId2" cstate="print"/>
          <a:srcRect b="59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&amp;Ucy;&amp;pcy;&amp;rcy;&amp;acy;&amp;zhcy;&amp;ncy;&amp;iecy;&amp;ncy;&amp;icy;&amp;yacy; &amp;pcy;&amp;ocy;&amp;vcy;&amp;ycy;&amp;shcy;&amp;acy;&amp;yucy;&amp;shchcy;&amp;icy;&amp;iecy; &amp;pcy;&amp;ocy;&amp;tcy;&amp;iecy;&amp;ncy;&amp;tscy;&amp;icy;&amp;acy;&amp;lcy; &amp;mcy;&amp;ocy;&amp;zcy;&amp;gcy;&amp;acy; &amp;rcy;&amp;iecy;&amp;bcy;&amp;iecy;&amp;ncy;&amp;kcy;&amp;acy;"/>
          <p:cNvPicPr>
            <a:picLocks noChangeAspect="1" noChangeArrowheads="1"/>
          </p:cNvPicPr>
          <p:nvPr/>
        </p:nvPicPr>
        <p:blipFill>
          <a:blip r:embed="rId3" cstate="print"/>
          <a:srcRect l="24570" t="36224" r="17786" b="10226"/>
          <a:stretch>
            <a:fillRect/>
          </a:stretch>
        </p:blipFill>
        <p:spPr bwMode="auto">
          <a:xfrm>
            <a:off x="323528" y="188640"/>
            <a:ext cx="4104456" cy="2893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&amp;Kcy;&amp;ocy;&amp;scy;&amp;icy;&amp;ncy;&amp;ocy;&amp;vcy;&amp;acy; &quot;&amp;Gcy;&amp;icy;&amp;mcy;&amp;ncy;&amp;acy;&amp;scy;&amp;tcy;&amp;icy;&amp;kcy;&amp;acy; &amp;dcy;&amp;lcy;&amp;yacy; &amp;rcy;&amp;acy;&amp;zcy;&amp;vcy;&amp;icy;&amp;tcy;&amp;icy;&amp;yacy; &amp;rcy;&amp;iecy;&amp;chcy;&amp;icy;&quot; - Babyblog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4104456" cy="300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3478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Утром Ёжик наш проснулся, 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Улыбнулся, потянулся, 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Губы трубочкой сложил,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Несколько раз повторил!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Dcy;&amp;iecy;&amp;tcy;&amp;scy;&amp;kcy;&amp;icy;&amp;iecy; &amp;ocy;&amp;bcy;&amp;ocy;&amp;icy; - &amp;vcy;&amp;scy;&amp;iecy; &amp;fcy;&amp;ocy;&amp;tcy;&amp;ocy;&amp;gcy;&amp;rcy;&amp;acy;&amp;fcy;&amp;icy;&amp;icy; &amp;scy; &amp;mcy;&amp;iecy;&amp;tcy;&amp;kcy;&amp;ocy;&amp;jcy; &quot;&amp;scy;&amp;mcy;&amp;iecy;&amp;shcy;&amp;acy;&amp;rcy;&amp;icy;&amp;kcy;&amp;icy;&quot; &amp;ncy;&amp;acy; &amp;YAcy;&amp;ncy;&amp;dcy;&amp;iecy;&amp;kcy;&amp;scy;.&amp;Fcy;&amp;ocy;&amp;tcy;&amp;kcy;&amp;acy;&amp;khcy;"/>
          <p:cNvPicPr>
            <a:picLocks noChangeAspect="1" noChangeArrowheads="1"/>
          </p:cNvPicPr>
          <p:nvPr/>
        </p:nvPicPr>
        <p:blipFill>
          <a:blip r:embed="rId2" cstate="print"/>
          <a:srcRect t="22600"/>
          <a:stretch>
            <a:fillRect/>
          </a:stretch>
        </p:blipFill>
        <p:spPr bwMode="auto">
          <a:xfrm>
            <a:off x="0" y="0"/>
            <a:ext cx="6588224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&amp;Acy;&amp;rcy;&amp;tcy;&amp;icy;&amp;kcy;&amp;ucy;&amp;lcy;&amp;yacy;&amp;tscy;&amp;icy;&amp;ocy;&amp;ncy;&amp;ncy;&amp;ocy;&amp;iecy; &amp;ucy;&amp;pcy;&amp;rcy;&amp;acy;&amp;zhcy;&amp;ncy;&amp;iecy;&amp;ncy;&amp;icy;&amp;iecy; &quot;&amp;Kcy;&amp;acy;&amp;chcy;&amp;iecy;&amp;lcy;&amp;icy;&quot; - &amp;Kcy;&amp;acy;&amp;rcy;&amp;tcy;&amp;icy;&amp;ncy;&amp;kcy;&amp;acy; 18858/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7426" y="1"/>
            <a:ext cx="2776573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I &amp;Tcy;&amp;Rcy;&amp;Acy;-&amp;Tcy;&amp;Rcy;&amp;Ocy;-&amp;Tcy;&amp;Rcy;&amp;Ucy;. 2. &amp;Acy;&amp;Dcy;&amp;Rcy;-&amp;Ocy;&amp;Dcy;&amp;Rcy;-&amp;Ucy;&amp;Dcy;&amp;Rcy; - &amp;IEcy;. &amp;Mcy;. &amp;Kcy;&amp;ocy;&amp;scy;&amp;icy;&amp;ncy;&amp;ocy;&amp;vcy;&amp;acy; &amp;ucy;&amp;dcy;&amp;kcy;376. 1-056264+373 &amp;bcy;&amp;bcy;&amp;kcy; 74. 10+74. 3 &amp;Kcy;71 &amp;Ucy;&amp;chcy;&amp;iecy;&amp;bcy;&amp;ncy;&amp;ocy;&amp;iecy; &amp;icy;&amp;zcy;&amp;dcy;&amp;acy;&amp;ncy;&amp;icy;&amp;iecy; &amp;Dcy;&amp;lcy;&amp;yacy; &amp;chcy;&amp;tcy;&amp;iecy;&amp;ncy;&amp;icy;&amp;yacy;."/>
          <p:cNvPicPr>
            <a:picLocks noChangeAspect="1" noChangeArrowheads="1"/>
          </p:cNvPicPr>
          <p:nvPr/>
        </p:nvPicPr>
        <p:blipFill>
          <a:blip r:embed="rId4" cstate="print"/>
          <a:srcRect l="6353" t="10356" r="11060" b="8867"/>
          <a:stretch>
            <a:fillRect/>
          </a:stretch>
        </p:blipFill>
        <p:spPr bwMode="auto">
          <a:xfrm>
            <a:off x="6588224" y="3861048"/>
            <a:ext cx="255577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5661248"/>
            <a:ext cx="3995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качели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Бараш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Нюша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Вверх и вниз они качались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друг другу улыбались.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DD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Pcy;&amp;ocy;&amp;pcy;&amp;ucy;&amp;lcy;&amp;yacy;&amp;rcy;&amp;ncy;&amp;ycy;&amp;iecy; &amp;zcy;&amp;acy; &amp;scy;&amp;iecy;&amp;gcy;&amp;ocy;&amp;dcy;&amp;ncy;&amp;yacy; - c&amp;kcy;&amp;acy;&amp;chcy;&amp;acy;&amp;tcy;&amp;softcy; &amp;bcy;&amp;iecy;&amp;scy;&amp;pcy;&amp;lcy;&amp;acy;&amp;tcy;&amp;ncy;&amp;ycy;&amp;iecy; &amp;kcy;&amp;acy;&amp;rcy;&amp;tcy;&amp;icy;&amp;ncy;&amp;kcy;&amp;icy; &amp;dcy;&amp;lcy;&amp;yacy; &amp;scy;&amp;ocy;&amp;tcy;&amp;ocy;&amp;vcy;&amp;ycy;&amp;khcy;, &amp;mcy;&amp;ocy;&amp;bcy;&amp;icy;&amp;lcy;&amp;softcy;&amp;ncy;&amp;ycy;&amp;khcy; &amp;tcy;&amp;iecy;&amp;lcy;&amp;iecy;&amp;fcy;&amp;ocy;&amp;ncy;&amp;ocy;&amp;vcy; &amp;bcy;&amp;iecy;&amp;scy;&amp;pcy;&amp;lcy;&amp;acy;&amp;tcy;&amp;ncy;&amp;ocy;, &amp;kcy;&amp;acy;&amp;rcy;&amp;tcy;&amp;icy;&amp;ncy;&amp;kcy;&amp;icy; &amp;ncy;&amp;acy; &amp;tcy;&amp;iecy;&amp;lcy;&amp;iecy;&amp;fcy;&amp;ocy;&amp;ncy; &amp;ncy;&amp;acy; telpics.r"/>
          <p:cNvPicPr>
            <a:picLocks noChangeAspect="1" noChangeArrowheads="1"/>
          </p:cNvPicPr>
          <p:nvPr/>
        </p:nvPicPr>
        <p:blipFill>
          <a:blip r:embed="rId2" cstate="print"/>
          <a:srcRect l="48536" r="2927"/>
          <a:stretch>
            <a:fillRect/>
          </a:stretch>
        </p:blipFill>
        <p:spPr bwMode="auto">
          <a:xfrm>
            <a:off x="0" y="0"/>
            <a:ext cx="6084168" cy="5529691"/>
          </a:xfrm>
          <a:prstGeom prst="rect">
            <a:avLst/>
          </a:prstGeom>
          <a:noFill/>
        </p:spPr>
      </p:pic>
      <p:pic>
        <p:nvPicPr>
          <p:cNvPr id="24580" name="Picture 4" descr="&amp;Acy;&amp;rcy;&amp;tcy;&amp;icy;&amp;kcy;&amp;ucy;&amp;lcy;&amp;yacy;&amp;tscy;&amp;icy;&amp;ocy;&amp;ncy;&amp;ncy;&amp;acy;&amp;yacy; &amp;gcy;&amp;icy;&amp;mcy;&amp;ncy;&amp;acy;&amp;scy;&amp;tcy;&amp;icy;&amp;kcy;&amp;acy; &quot;&amp;chcy;&amp;acy;&amp;shcy;&amp;iecy;&amp;chcy;&amp;kcy;&amp;acy;&quot;"/>
          <p:cNvPicPr>
            <a:picLocks noChangeAspect="1" noChangeArrowheads="1"/>
          </p:cNvPicPr>
          <p:nvPr/>
        </p:nvPicPr>
        <p:blipFill>
          <a:blip r:embed="rId3" cstate="print"/>
          <a:srcRect l="7560" t="23940" r="62201" b="39521"/>
          <a:stretch>
            <a:fillRect/>
          </a:stretch>
        </p:blipFill>
        <p:spPr bwMode="auto">
          <a:xfrm>
            <a:off x="6084168" y="260648"/>
            <a:ext cx="2376264" cy="2159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2" name="Picture 6" descr="I &amp;Tcy;&amp;Rcy;&amp;Acy;-&amp;Tcy;&amp;Rcy;&amp;Ocy;-&amp;Tcy;&amp;Rcy;&amp;Ucy;. 2. &amp;Acy;&amp;Dcy;&amp;Rcy;-&amp;Ocy;&amp;Dcy;&amp;Rcy;-&amp;Ucy;&amp;Dcy;&amp;Rcy; - &amp;IEcy;. &amp;Mcy;. &amp;Kcy;&amp;ocy;&amp;scy;&amp;icy;&amp;ncy;&amp;ocy;&amp;vcy;&amp;acy; &amp;ucy;&amp;dcy;&amp;kcy;376. 1-056264+373 &amp;bcy;&amp;bcy;&amp;kcy; 74. 10+74. 3 &amp;Kcy;71 &amp;Ucy;&amp;chcy;&amp;iecy;&amp;bcy;&amp;ncy;&amp;ocy;&amp;iecy; &amp;icy;&amp;zcy;&amp;dcy;&amp;acy;&amp;ncy;&amp;icy;&amp;iecy; &amp;Dcy;&amp;lcy;&amp;yacy; &amp;chcy;&amp;tcy;&amp;iecy;&amp;ncy;&amp;icy;&amp;yacy;."/>
          <p:cNvPicPr>
            <a:picLocks noChangeAspect="1" noChangeArrowheads="1"/>
          </p:cNvPicPr>
          <p:nvPr/>
        </p:nvPicPr>
        <p:blipFill>
          <a:blip r:embed="rId4" cstate="print"/>
          <a:srcRect l="12259" t="4348" r="8055" b="10870"/>
          <a:stretch>
            <a:fillRect/>
          </a:stretch>
        </p:blipFill>
        <p:spPr bwMode="auto">
          <a:xfrm>
            <a:off x="6588224" y="2420888"/>
            <a:ext cx="2267744" cy="2123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4" name="Picture 8" descr="&amp;Lcy;&amp;ocy;&amp;gcy;&amp;ocy;&amp;pcy;&amp;iecy;&amp;dcy;&amp;icy;&amp;chcy;&amp;iecy;&amp;scy;&amp;kcy;&amp;acy;&amp;yacy; &amp;scy;&amp;kcy;&amp;acy;&amp;zcy;&amp;kcy;&amp;acy; &quot;&amp;Vcy;&amp;IEcy;&amp;Scy;&amp;IOcy;&amp;Lcy;&amp;Acy;&amp;YAcy; &amp;Pcy;&amp;Rcy;&amp;Ocy;&amp;Gcy;&amp;Ucy;&amp;Lcy;&amp;Kcy;&amp;Acy;&quot;. - &amp;Mcy;&amp;ocy;&amp;icy; &amp;scy;&amp;tcy;&amp;acy;&amp;tcy;&amp;softcy;&amp;icy; - &amp;Kcy;&amp;acy;&amp;tcy;&amp;acy;&amp;lcy;&amp;ocy;&amp;gcy; &amp;scy;&amp;tcy;&amp;acy;&amp;tcy;&amp;iecy;&amp;jcy; - &amp;ocy;&amp;scy;&amp;tcy;&amp;rcy;&amp;ocy;&amp;vcy; &amp;scy;&amp;ocy;&amp;kcy;&amp;rcy;&amp;ocy;&amp;vcy;&amp;icy;&amp;shchcy;"/>
          <p:cNvPicPr>
            <a:picLocks noChangeAspect="1" noChangeArrowheads="1"/>
          </p:cNvPicPr>
          <p:nvPr/>
        </p:nvPicPr>
        <p:blipFill>
          <a:blip r:embed="rId5" cstate="print"/>
          <a:srcRect l="6222" t="4343" r="66611" b="76612"/>
          <a:stretch>
            <a:fillRect/>
          </a:stretch>
        </p:blipFill>
        <p:spPr bwMode="auto">
          <a:xfrm>
            <a:off x="6804248" y="4581128"/>
            <a:ext cx="2339752" cy="2037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5517232"/>
            <a:ext cx="37799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Совунья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решила всех накормить.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Тесто месила, блины выпекала,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стол выставляла.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EE395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logs.Bashtanka.info - &amp;bcy;&amp;lcy;&amp;ocy;&amp;gcy;&amp;iecy;&amp;rcy;&amp;scy;&amp;kcy;&amp;acy;&amp;yacy; &amp;gcy;&amp;ocy;&amp;rcy;&amp;ocy;&amp;dcy;&amp;scy;&amp;kcy;&amp;acy;&amp;yacy; &amp;scy;&amp;iecy;&amp;t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60432" cy="6381328"/>
          </a:xfrm>
          <a:prstGeom prst="rect">
            <a:avLst/>
          </a:prstGeom>
          <a:noFill/>
        </p:spPr>
      </p:pic>
      <p:sp>
        <p:nvSpPr>
          <p:cNvPr id="28676" name="AutoShape 4" descr="&amp;Acy;&amp;Rcy;&amp;Tcy;&amp;Icy;&amp;Kcy;&amp;Ucy;&amp;Lcy;&amp;YAcy;&amp;TScy;&amp;Icy;&amp;Ocy;&amp;Ncy;&amp;Ncy;&amp;Acy;&amp;YAcy; &amp;Gcy;&amp;Icy;&amp;Mcy;&amp;Ncy;&amp;Acy;&amp;Scy;&amp;Tcy;&amp;Icy;&amp;Kcy;&amp;Acy; log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4" descr="I &amp;Tcy;&amp;Rcy;&amp;Acy;-&amp;Tcy;&amp;Rcy;&amp;Ocy;-&amp;Tcy;&amp;Rcy;&amp;Ucy;. 2. &amp;Acy;&amp;Dcy;&amp;Rcy;-&amp;Ocy;&amp;Dcy;&amp;Rcy;-&amp;Ucy;&amp;Dcy;&amp;Rcy; - &amp;IEcy;. &amp;Mcy;. &amp;Kcy;&amp;ocy;&amp;scy;&amp;icy;&amp;ncy;&amp;ocy;&amp;vcy;&amp;acy; &amp;ucy;&amp;dcy;&amp;kcy;376. 1-056264+373 &amp;bcy;&amp;bcy;&amp;kcy; 74. 10+74. 3 &amp;Kcy;71 &amp;Ucy;&amp;chcy;&amp;iecy;&amp;bcy;&amp;ncy;&amp;ocy;&amp;iecy; &amp;icy;&amp;zcy;&amp;dcy;&amp;acy;&amp;ncy;&amp;icy;&amp;iecy; &amp;Dcy;&amp;lcy;&amp;yacy; &amp;chcy;&amp;tcy;&amp;iecy;&amp;ncy;&amp;icy;&amp;yacy;."/>
          <p:cNvPicPr>
            <a:picLocks noChangeAspect="1" noChangeArrowheads="1"/>
          </p:cNvPicPr>
          <p:nvPr/>
        </p:nvPicPr>
        <p:blipFill>
          <a:blip r:embed="rId3" cstate="print"/>
          <a:srcRect l="8280" t="7796" r="8842" b="11178"/>
          <a:stretch>
            <a:fillRect/>
          </a:stretch>
        </p:blipFill>
        <p:spPr bwMode="auto">
          <a:xfrm>
            <a:off x="6516216" y="4437112"/>
            <a:ext cx="2627784" cy="2276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4797152"/>
            <a:ext cx="33843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могучих богатыря,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Оседлали три коня.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Кони резвые, гнедые,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них подковы золотые.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- под топота копыт,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Пыль по полю летит.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337</Words>
  <Application>Microsoft Office PowerPoint</Application>
  <PresentationFormat>Экран (4:3)</PresentationFormat>
  <Paragraphs>53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60</cp:revision>
  <dcterms:created xsi:type="dcterms:W3CDTF">2015-02-14T20:08:55Z</dcterms:created>
  <dcterms:modified xsi:type="dcterms:W3CDTF">2015-12-28T18:06:41Z</dcterms:modified>
</cp:coreProperties>
</file>