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8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8" y="-1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5786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«</a:t>
            </a:r>
            <a:r>
              <a:rPr lang="ru-RU" sz="4400" dirty="0" smtClean="0">
                <a:solidFill>
                  <a:schemeClr val="bg1"/>
                </a:solidFill>
              </a:rPr>
              <a:t>Познавательное развитие 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детей  раннего возраста посредством дидактических игр»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Выполнила: Березкина Людмила Владимировна, воспитатель группы раннего возраста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МБДОУ № 61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357826"/>
            <a:ext cx="7854696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857232"/>
            <a:ext cx="7272000" cy="545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071546"/>
            <a:ext cx="6804000" cy="510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214422"/>
            <a:ext cx="7056000" cy="52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55721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Таким образом, развивая познавательную сферу ребенка –нужно создать такие условия для его жизни, развития и обучения, чтобы богатейшее эмоционально-чувственное восприятие мира позволило малышу стать Человеком.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Познавательное развитие </a:t>
            </a:r>
            <a:r>
              <a:rPr lang="ru-RU" sz="2800" dirty="0" smtClean="0"/>
              <a:t>– это развитие интересов детей, любознательности и познавательной мотивации; развитие воображения и творческой активности, формирование первичных представлений о себе, объектах окружающего мира.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раннем возрасте основой становления личности ребенка является предметно – игровая деятельность. Миновав её, невозможно  рассчитывать на полноценное взросление человека.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- один из тех видов детской деятельности, которой используется взрослыми в целях воспитания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дошкольников.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помогает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усвоению, закреплению знаний, овладению способами познавательной 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нашей группе мы постарались создать все условия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познавательного развития детей.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Познавательное развитие 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в раннем возрасте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2400" b="1" dirty="0" smtClean="0"/>
              <a:t> Виды деятельности:</a:t>
            </a:r>
            <a:r>
              <a:rPr lang="ru-RU" sz="2400" b="1" i="1" dirty="0" smtClean="0"/>
              <a:t> </a:t>
            </a:r>
          </a:p>
          <a:p>
            <a:pPr marL="0" indent="0" algn="ctr">
              <a:buNone/>
              <a:defRPr/>
            </a:pPr>
            <a:endParaRPr lang="ru-RU" sz="1800" b="1" i="1" dirty="0" smtClean="0"/>
          </a:p>
          <a:p>
            <a:pPr marL="0" indent="0" algn="ctr">
              <a:buNone/>
              <a:defRPr/>
            </a:pPr>
            <a:endParaRPr lang="ru-RU" sz="1800" b="1" i="1" dirty="0" smtClean="0"/>
          </a:p>
          <a:p>
            <a:pPr>
              <a:defRPr/>
            </a:pPr>
            <a:r>
              <a:rPr lang="ru-RU" sz="2400" b="1" dirty="0" smtClean="0"/>
              <a:t>- </a:t>
            </a:r>
            <a:r>
              <a:rPr lang="ru-RU" sz="2400" dirty="0" smtClean="0"/>
              <a:t>предметная деятельность и игры с </a:t>
            </a:r>
          </a:p>
          <a:p>
            <a:pPr>
              <a:buNone/>
              <a:defRPr/>
            </a:pPr>
            <a:r>
              <a:rPr lang="ru-RU" sz="2400" dirty="0" smtClean="0"/>
              <a:t>составными и динамическими игрушками;</a:t>
            </a:r>
          </a:p>
          <a:p>
            <a:pPr marL="0" indent="0">
              <a:buNone/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- экспериментирование с материалами и веществам.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714488"/>
            <a:ext cx="237648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928670"/>
            <a:ext cx="7596000" cy="569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857232"/>
            <a:ext cx="7632000" cy="57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857232"/>
            <a:ext cx="7020000" cy="526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857232"/>
            <a:ext cx="7524000" cy="56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785794"/>
            <a:ext cx="7452000" cy="558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100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         «Познавательное развитие  детей  раннего возраста посредством дидактических игр»   Выполнила: Березкина Людмила Владимировна, воспитатель группы раннего возраста МБДОУ № 61  </vt:lpstr>
      <vt:lpstr>Слайд 2</vt:lpstr>
      <vt:lpstr>Слайд 3</vt:lpstr>
      <vt:lpstr>Познавательное развитие  в раннем возрасте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Таким образом, развивая познавательную сферу ребенка –нужно создать такие условия для его жизни, развития и обучения, чтобы богатейшее эмоционально-чувственное восприятие мира позволило малышу стать Человеком.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Познавательное развитие  в раннем возрасте</dc:title>
  <cp:lastModifiedBy>Людмила</cp:lastModifiedBy>
  <cp:revision>7</cp:revision>
  <dcterms:modified xsi:type="dcterms:W3CDTF">2015-12-15T04:58:55Z</dcterms:modified>
</cp:coreProperties>
</file>