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9BD110-D81A-4A1F-BF95-508CD948786B}" type="datetimeFigureOut">
              <a:rPr lang="ru-RU" smtClean="0"/>
              <a:t>08.01.2016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07FD51E-93F8-42E9-B11A-50E6660FAD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62955" cy="1267543"/>
          </a:xfrm>
        </p:spPr>
        <p:txBody>
          <a:bodyPr/>
          <a:lstStyle/>
          <a:p>
            <a:pPr marL="0" indent="0"/>
            <a:r>
              <a:rPr lang="ru-RU" dirty="0"/>
              <a:t>Педагогический проект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27584" y="1700809"/>
            <a:ext cx="7859216" cy="35283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 smtClean="0"/>
              <a:t>           </a:t>
            </a:r>
            <a:r>
              <a:rPr lang="ru-RU" sz="4400" dirty="0" smtClean="0"/>
              <a:t>«Театр и </a:t>
            </a:r>
            <a:r>
              <a:rPr lang="ru-RU" sz="4400" dirty="0" smtClean="0"/>
              <a:t>дети»</a:t>
            </a:r>
            <a:endParaRPr lang="ru-RU" sz="4400" dirty="0" smtClean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2600" dirty="0" smtClean="0"/>
              <a:t>Зайцева Татьяна </a:t>
            </a:r>
            <a:r>
              <a:rPr lang="ru-RU" sz="2600" dirty="0" smtClean="0"/>
              <a:t>Петровна,</a:t>
            </a:r>
          </a:p>
          <a:p>
            <a:pPr marL="0" indent="0" algn="r">
              <a:buNone/>
            </a:pPr>
            <a:r>
              <a:rPr lang="ru-RU" sz="2600" dirty="0" smtClean="0"/>
              <a:t> </a:t>
            </a:r>
            <a:r>
              <a:rPr lang="ru-RU" sz="2600" dirty="0" smtClean="0"/>
              <a:t>воспитатель </a:t>
            </a:r>
            <a:endParaRPr lang="ru-RU" sz="2600" dirty="0" smtClean="0"/>
          </a:p>
          <a:p>
            <a:pPr marL="0" indent="0" algn="r">
              <a:buNone/>
            </a:pPr>
            <a:r>
              <a:rPr lang="ru-RU" sz="2600" dirty="0" smtClean="0"/>
              <a:t>МБДОУ </a:t>
            </a:r>
            <a:r>
              <a:rPr lang="ru-RU" sz="2600" dirty="0" smtClean="0"/>
              <a:t>д/с№4</a:t>
            </a:r>
          </a:p>
        </p:txBody>
      </p:sp>
    </p:spTree>
    <p:extLst>
      <p:ext uri="{BB962C8B-B14F-4D97-AF65-F5344CB8AC3E}">
        <p14:creationId xmlns:p14="http://schemas.microsoft.com/office/powerpoint/2010/main" val="163684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</p:spPr>
        <p:txBody>
          <a:bodyPr/>
          <a:lstStyle/>
          <a:p>
            <a:r>
              <a:rPr lang="ru-RU" dirty="0" smtClean="0"/>
              <a:t>Дальняя 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398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Формирование у детей интереса к  театрализованной деятельности.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4400" dirty="0" smtClean="0"/>
              <a:t>Ближняя цель</a:t>
            </a:r>
          </a:p>
          <a:p>
            <a:pPr marL="0" indent="0" algn="ctr">
              <a:buNone/>
            </a:pPr>
            <a:r>
              <a:rPr lang="ru-RU" sz="2800" dirty="0" smtClean="0"/>
              <a:t> Помочь  детям и родителям приобщению к театру и совместной театрализованной деятельности.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2829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576" y="1484785"/>
            <a:ext cx="7931224" cy="446449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Создать условия для развития творческой активности детей в театрализованной деятельности.</a:t>
            </a:r>
          </a:p>
          <a:p>
            <a:endParaRPr lang="ru-RU" dirty="0" smtClean="0"/>
          </a:p>
          <a:p>
            <a:r>
              <a:rPr lang="ru-RU" dirty="0"/>
              <a:t>	Последовательно знакомить детей с различными видами театра, приобщать к театральному искусству.</a:t>
            </a:r>
            <a:endParaRPr lang="ru-RU" dirty="0" smtClean="0"/>
          </a:p>
          <a:p>
            <a:r>
              <a:rPr lang="ru-RU" dirty="0" smtClean="0"/>
              <a:t>Привить детям первичные навыки в области театрального искусства (использование мимики, жестов, голоса, </a:t>
            </a:r>
            <a:r>
              <a:rPr lang="ru-RU" dirty="0" err="1" smtClean="0"/>
              <a:t>кукловождение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Создать условия для совместной деятельности детей и взрослых.</a:t>
            </a:r>
            <a:endParaRPr lang="ru-RU" dirty="0" smtClean="0"/>
          </a:p>
          <a:p>
            <a:r>
              <a:rPr lang="ru-RU" dirty="0" smtClean="0"/>
              <a:t>Заинтересовать родителей в приобретении, изготовлении разных видов театра и дать сведения о способах обыгрывания дома с детьми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>Обеспечить условия для взаимосвязи театрализованной и других видов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0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412777"/>
            <a:ext cx="6658901" cy="3888432"/>
          </a:xfrm>
        </p:spPr>
        <p:txBody>
          <a:bodyPr>
            <a:normAutofit/>
          </a:bodyPr>
          <a:lstStyle/>
          <a:p>
            <a:pPr lvl="0"/>
            <a:r>
              <a:rPr lang="ru-RU" sz="2000" dirty="0"/>
              <a:t>Развитие ребёнка по всем направлениям образовательных областей.</a:t>
            </a:r>
          </a:p>
          <a:p>
            <a:pPr lvl="0"/>
            <a:r>
              <a:rPr lang="ru-RU" sz="2000" dirty="0"/>
              <a:t>Значительное расширение представлений  детей о театральной культуре.</a:t>
            </a:r>
          </a:p>
          <a:p>
            <a:pPr lvl="0"/>
            <a:r>
              <a:rPr lang="ru-RU" sz="2000" dirty="0"/>
              <a:t>Создание предметной среды, способствующей развитию у детей  театральной культуры.</a:t>
            </a:r>
          </a:p>
        </p:txBody>
      </p:sp>
    </p:spTree>
    <p:extLst>
      <p:ext uri="{BB962C8B-B14F-4D97-AF65-F5344CB8AC3E}">
        <p14:creationId xmlns:p14="http://schemas.microsoft.com/office/powerpoint/2010/main" val="92478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99592" y="1600201"/>
            <a:ext cx="7787208" cy="3773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*Недостаточный интерес детей и родителей к театру и театрализованной деятельности.</a:t>
            </a:r>
          </a:p>
          <a:p>
            <a:pPr marL="0" indent="0">
              <a:buNone/>
            </a:pPr>
            <a:r>
              <a:rPr lang="ru-RU" dirty="0" smtClean="0"/>
              <a:t>*Неоправданно низкое внимание родителей и детей к театру.</a:t>
            </a:r>
          </a:p>
          <a:p>
            <a:pPr marL="0" indent="0">
              <a:buNone/>
            </a:pPr>
            <a:r>
              <a:rPr lang="ru-RU" dirty="0" smtClean="0"/>
              <a:t>*Не сформированы умения детей в выступлении перед публикой, дети с трудом могут выразить и передать эмоции героев в театрализованных постановках («актерское мастерство»).</a:t>
            </a:r>
          </a:p>
          <a:p>
            <a:pPr marL="0" indent="0">
              <a:buNone/>
            </a:pPr>
            <a:r>
              <a:rPr lang="ru-RU" dirty="0" smtClean="0"/>
              <a:t>*Незнание родителей о разных видах театра в детском саду и их применении в работе с детьми.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4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решения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27584" y="1484785"/>
            <a:ext cx="7306971" cy="437401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Повышение мотивации к активной познавательной деятельности детей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>Открытые показы занятий и театральных представлений.</a:t>
            </a:r>
          </a:p>
          <a:p>
            <a:endParaRPr lang="ru-RU" dirty="0" smtClean="0"/>
          </a:p>
          <a:p>
            <a:r>
              <a:rPr lang="ru-RU" dirty="0" smtClean="0"/>
              <a:t>Заинтересовать родителей в приобретении, изготовлении </a:t>
            </a:r>
            <a:r>
              <a:rPr lang="ru-RU" dirty="0" smtClean="0"/>
              <a:t>игрушек, разных </a:t>
            </a:r>
            <a:r>
              <a:rPr lang="ru-RU" dirty="0" smtClean="0"/>
              <a:t>видов театра и дать сведения о способах обыгрывания дома с детьми.</a:t>
            </a:r>
          </a:p>
          <a:p>
            <a:r>
              <a:rPr lang="ru-RU" dirty="0" smtClean="0"/>
              <a:t>     Приобщение родителей к организации и проведению в группе </a:t>
            </a:r>
            <a:r>
              <a:rPr lang="ru-RU" dirty="0" smtClean="0"/>
              <a:t>совместных </a:t>
            </a:r>
            <a:r>
              <a:rPr lang="ru-RU" dirty="0" smtClean="0"/>
              <a:t> </a:t>
            </a:r>
            <a:r>
              <a:rPr lang="ru-RU" dirty="0" smtClean="0"/>
              <a:t>мероприятий (спектакли, драматизации, постановки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Консультирование родителей по ведущим и текущим вопросам.</a:t>
            </a:r>
          </a:p>
          <a:p>
            <a:r>
              <a:rPr lang="ru-RU" dirty="0" smtClean="0"/>
              <a:t>Организация посещение объектов культуры и культурных мероприятий.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8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3768" y="332657"/>
            <a:ext cx="5544616" cy="576063"/>
          </a:xfrm>
        </p:spPr>
        <p:txBody>
          <a:bodyPr/>
          <a:lstStyle/>
          <a:p>
            <a:r>
              <a:rPr lang="ru-RU" dirty="0" smtClean="0"/>
              <a:t>План-график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916831"/>
            <a:ext cx="7488832" cy="4392489"/>
          </a:xfrm>
        </p:spPr>
        <p:txBody>
          <a:bodyPr>
            <a:noAutofit/>
          </a:bodyPr>
          <a:lstStyle/>
          <a:p>
            <a:r>
              <a:rPr lang="ru-RU" sz="1800" dirty="0" smtClean="0"/>
              <a:t>активное использование в совместной деятельности с детьми разных видов театра;</a:t>
            </a:r>
          </a:p>
          <a:p>
            <a:r>
              <a:rPr lang="ru-RU" sz="1800" dirty="0" smtClean="0"/>
              <a:t>обыгрывание этюдов, </a:t>
            </a:r>
            <a:r>
              <a:rPr lang="ru-RU" sz="1800" dirty="0" err="1" smtClean="0"/>
              <a:t>потешек</a:t>
            </a:r>
            <a:r>
              <a:rPr lang="ru-RU" sz="1800" dirty="0" smtClean="0"/>
              <a:t>, мини-сценок и т. д. в индивидуальной работе;</a:t>
            </a:r>
          </a:p>
          <a:p>
            <a:r>
              <a:rPr lang="ru-RU" sz="1800" dirty="0" smtClean="0"/>
              <a:t>создание игровой среды для самостоятельной театральной деятельности детей в детском саду (изготовление театров</a:t>
            </a:r>
            <a:r>
              <a:rPr lang="ru-RU" sz="1800" dirty="0" smtClean="0"/>
              <a:t>, афиш, </a:t>
            </a:r>
            <a:r>
              <a:rPr lang="ru-RU" sz="1800" dirty="0" smtClean="0"/>
              <a:t>билетов; подбор музыки, реквизита);</a:t>
            </a:r>
          </a:p>
          <a:p>
            <a:r>
              <a:rPr lang="ru-RU" sz="1800" dirty="0" smtClean="0"/>
              <a:t>репетиции с детьми для дальнейшего показа спектаклей настоящим зрителям –детям младшей группы.</a:t>
            </a:r>
          </a:p>
          <a:p>
            <a:r>
              <a:rPr lang="ru-RU" sz="1800" dirty="0" smtClean="0"/>
              <a:t>Беседы, чтение художественной литературы, игры с детьми.</a:t>
            </a:r>
          </a:p>
          <a:p>
            <a:r>
              <a:rPr lang="ru-RU" sz="1800" dirty="0" smtClean="0"/>
              <a:t>Тематические вечера для детей и родителей</a:t>
            </a:r>
          </a:p>
          <a:p>
            <a:r>
              <a:rPr lang="ru-RU" sz="1800" dirty="0" smtClean="0"/>
              <a:t>Консультации для </a:t>
            </a:r>
            <a:r>
              <a:rPr lang="ru-RU" sz="1800" dirty="0" smtClean="0"/>
              <a:t>родителей</a:t>
            </a:r>
          </a:p>
          <a:p>
            <a:r>
              <a:rPr lang="ru-RU" dirty="0" smtClean="0"/>
              <a:t>Проведение </a:t>
            </a:r>
            <a:r>
              <a:rPr lang="ru-RU" dirty="0"/>
              <a:t>мониторинга исполнения задач  проекта.</a:t>
            </a:r>
          </a:p>
          <a:p>
            <a:endParaRPr lang="ru-RU" sz="18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0082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600201"/>
            <a:ext cx="8219256" cy="398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*Подбор методической  </a:t>
            </a:r>
            <a:r>
              <a:rPr lang="ru-RU" dirty="0" smtClean="0"/>
              <a:t>литературы</a:t>
            </a:r>
          </a:p>
          <a:p>
            <a:pPr marL="0" indent="0">
              <a:buNone/>
            </a:pPr>
            <a:r>
              <a:rPr lang="ru-RU" dirty="0" smtClean="0"/>
              <a:t>*Организация </a:t>
            </a:r>
            <a:r>
              <a:rPr lang="ru-RU" dirty="0"/>
              <a:t>предметно-развивающей среды.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*Иллюстрации и картинки на тему «Театр»                                              </a:t>
            </a:r>
          </a:p>
          <a:p>
            <a:pPr marL="0" indent="0">
              <a:buNone/>
            </a:pPr>
            <a:r>
              <a:rPr lang="ru-RU" dirty="0" smtClean="0"/>
              <a:t>*Совместная деятельность с родителями</a:t>
            </a:r>
          </a:p>
          <a:p>
            <a:pPr marL="0" indent="0">
              <a:buNone/>
            </a:pPr>
            <a:r>
              <a:rPr lang="ru-RU" dirty="0" smtClean="0"/>
              <a:t>*Мультимедиа</a:t>
            </a:r>
          </a:p>
          <a:p>
            <a:pPr marL="0" indent="0">
              <a:buNone/>
            </a:pPr>
            <a:r>
              <a:rPr lang="ru-RU" dirty="0" smtClean="0"/>
              <a:t>*Презентации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50491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496944" cy="4176464"/>
          </a:xfrm>
        </p:spPr>
        <p:txBody>
          <a:bodyPr>
            <a:noAutofit/>
          </a:bodyPr>
          <a:lstStyle/>
          <a:p>
            <a:r>
              <a:rPr lang="ru-RU" sz="7200" dirty="0" smtClean="0"/>
              <a:t>Спасибо за внимание 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28632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105</TotalTime>
  <Words>328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Педагогический проект </vt:lpstr>
      <vt:lpstr>Дальняя цель</vt:lpstr>
      <vt:lpstr>Задачи</vt:lpstr>
      <vt:lpstr>Ожидаемый результат</vt:lpstr>
      <vt:lpstr>Трудности</vt:lpstr>
      <vt:lpstr>Пути решения</vt:lpstr>
      <vt:lpstr>План-график</vt:lpstr>
      <vt:lpstr>Ресурсы</vt:lpstr>
      <vt:lpstr>Спасибо за внимание 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действий</dc:title>
  <dc:creator>User</dc:creator>
  <cp:lastModifiedBy>User</cp:lastModifiedBy>
  <cp:revision>10</cp:revision>
  <dcterms:created xsi:type="dcterms:W3CDTF">2014-05-21T19:09:41Z</dcterms:created>
  <dcterms:modified xsi:type="dcterms:W3CDTF">2016-01-08T18:25:03Z</dcterms:modified>
</cp:coreProperties>
</file>