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8EFA-0DEA-4838-B297-0E90120EEAB6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B2E9-793A-4C5E-A3A1-719162947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928670"/>
            <a:ext cx="7500991" cy="562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57224" y="214290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Новогоднее оформление зала</a:t>
            </a:r>
            <a:endParaRPr lang="ru-RU" sz="28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290"/>
            <a:ext cx="8215370" cy="61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60712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41155"/>
            <a:ext cx="6643734" cy="6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471" y="142852"/>
            <a:ext cx="8739247" cy="65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0970" y="285728"/>
            <a:ext cx="8477309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67868"/>
            <a:ext cx="8429684" cy="6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2016-01-09T16:33:40Z</dcterms:created>
  <dcterms:modified xsi:type="dcterms:W3CDTF">2016-01-09T16:45:24Z</dcterms:modified>
</cp:coreProperties>
</file>