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1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2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3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0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0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9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0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8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1535-E8D8-4113-A4B8-D021D6CF107C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9549-D59F-43E2-BC60-2EBACB6AB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Развивающая среда из бросового материала</a:t>
            </a:r>
            <a:br>
              <a:rPr lang="ru-RU" dirty="0" smtClean="0"/>
            </a:br>
            <a:r>
              <a:rPr lang="ru-RU" dirty="0" smtClean="0"/>
              <a:t>(деревья)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воспитатель МКДОУ детский сад № 1 г. Карабаша </a:t>
            </a:r>
          </a:p>
          <a:p>
            <a:r>
              <a:rPr lang="ru-RU" dirty="0" smtClean="0"/>
              <a:t>Булатова О.Г.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1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мастер-класс\DSC07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984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34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I:\мастер-класс\DSC07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441"/>
            <a:ext cx="2906888" cy="2180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I:\мастер-класс\DSC07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64" y="1590546"/>
            <a:ext cx="2747797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I:\мастер-класс\DSC07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61" y="3212976"/>
            <a:ext cx="2898068" cy="2173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3" name="Picture 5" descr="I:\мастер-класс\DSC07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06" y="4591998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36513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800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2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мастер-класс\DSC07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91947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мастер-класс\DSC07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91947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мастер-класс\DSC07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62" y="3284984"/>
            <a:ext cx="3515883" cy="32849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мастер-класс\DSC07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4" y="118056"/>
            <a:ext cx="4716016" cy="3537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I:\мастер-класс\DSC07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55068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18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мастер-класс\DSC07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930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I:\мастер-класс\DSC07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30" y="3284984"/>
            <a:ext cx="45125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39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Развивающая среда из бросового материала (деревья)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121</dc:creator>
  <cp:lastModifiedBy>121</cp:lastModifiedBy>
  <cp:revision>3</cp:revision>
  <dcterms:created xsi:type="dcterms:W3CDTF">2015-12-15T16:41:35Z</dcterms:created>
  <dcterms:modified xsi:type="dcterms:W3CDTF">2016-01-10T12:24:21Z</dcterms:modified>
</cp:coreProperties>
</file>