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EF8B1-ED79-4C5C-9D9D-442A9AF9837B}" type="datetimeFigureOut">
              <a:rPr lang="ru-RU" smtClean="0"/>
              <a:t>30.03.2013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A244C-CCDA-41E7-8DEC-A347C259C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072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EECDE2E2-CD5D-4DB8-A903-E089220568D5}" type="datetimeFigureOut">
              <a:rPr lang="ru-RU" smtClean="0"/>
              <a:pPr/>
              <a:t>30.03.2013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70151EC3-0885-49AB-AF99-CFEEA52F54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Капля 7"/>
          <p:cNvSpPr/>
          <p:nvPr/>
        </p:nvSpPr>
        <p:spPr>
          <a:xfrm rot="16200000">
            <a:off x="1165312" y="-1057808"/>
            <a:ext cx="6597352" cy="8712968"/>
          </a:xfrm>
          <a:prstGeom prst="teardrop">
            <a:avLst/>
          </a:prstGeom>
          <a:solidFill>
            <a:srgbClr val="FFFF99"/>
          </a:solidFill>
          <a:ln w="215900" cmpd="thickThin"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prstDash val="soli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5" name="Рисунок 8" descr="69416116_16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825" y="4581525"/>
            <a:ext cx="1427163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Рисунок 9" descr="69416138_17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24750" y="4652963"/>
            <a:ext cx="1450975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5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02513" y="0"/>
            <a:ext cx="1741487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организация процесса адаптации детей младшего дошкольного возраста к условиям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доу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» </a:t>
            </a:r>
          </a:p>
          <a:p>
            <a:pPr algn="ctr"/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4215408" y="4221088"/>
            <a:ext cx="4928592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R="114300" lvl="2" fontAlgn="base">
              <a:lnSpc>
                <a:spcPts val="1610"/>
              </a:lnSpc>
              <a:spcBef>
                <a:spcPct val="20000"/>
              </a:spcBef>
              <a:spcAft>
                <a:spcPts val="2385"/>
              </a:spcAft>
              <a:defRPr/>
            </a:pPr>
            <a:endParaRPr kumimoji="0" lang="ru-RU" sz="2000" b="0" i="0" u="none" strike="noStrike" kern="1200" cap="none" spc="5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</a:pPr>
            <a:endParaRPr lang="ru-RU" dirty="0" smtClean="0"/>
          </a:p>
          <a:p>
            <a:pPr lvl="0">
              <a:spcBef>
                <a:spcPts val="0"/>
              </a:spcBef>
            </a:pPr>
            <a:r>
              <a:rPr lang="ru-RU" dirty="0" smtClean="0"/>
              <a:t>Познакомиться с группой, куда будет ходить ребенок, с сотрудниками, работающими там.</a:t>
            </a:r>
          </a:p>
          <a:p>
            <a:pPr lvl="0">
              <a:spcBef>
                <a:spcPts val="0"/>
              </a:spcBef>
            </a:pPr>
            <a:r>
              <a:rPr lang="ru-RU" dirty="0" smtClean="0"/>
              <a:t>Необходимо предупреждать воспитателя об «особых» привычках ребенка, если таковые имеются.</a:t>
            </a:r>
          </a:p>
          <a:p>
            <a:pPr lvl="0">
              <a:spcBef>
                <a:spcPts val="0"/>
              </a:spcBef>
            </a:pPr>
            <a:r>
              <a:rPr lang="ru-RU" dirty="0" smtClean="0"/>
              <a:t>Придерживаться режима дня.</a:t>
            </a:r>
          </a:p>
          <a:p>
            <a:pPr lvl="0">
              <a:spcBef>
                <a:spcPts val="0"/>
              </a:spcBef>
            </a:pPr>
            <a:r>
              <a:rPr lang="ru-RU" dirty="0" smtClean="0"/>
              <a:t>Готовиться к посещению сада лучше вместе.</a:t>
            </a:r>
          </a:p>
          <a:p>
            <a:pPr lvl="0">
              <a:spcBef>
                <a:spcPts val="0"/>
              </a:spcBef>
            </a:pPr>
            <a:r>
              <a:rPr lang="ru-RU" dirty="0" smtClean="0"/>
              <a:t> Рекомендуется укороченный день. </a:t>
            </a:r>
          </a:p>
          <a:p>
            <a:pPr lvl="0"/>
            <a:endParaRPr lang="ru-RU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dirty="0" smtClean="0"/>
              <a:t>Важно избегать обсуждения при ребенке волнующих проблем, связанных с детским садом.</a:t>
            </a:r>
          </a:p>
          <a:p>
            <a:r>
              <a:rPr lang="ru-RU" dirty="0" smtClean="0"/>
              <a:t>Необходимо подчеркивать, что ребенок по-прежнему дорог и любим.</a:t>
            </a:r>
          </a:p>
          <a:p>
            <a:r>
              <a:rPr lang="ru-RU" dirty="0" smtClean="0"/>
              <a:t>Вежливое и приветливое обращение родителей к сотрудникам детского сада расположит ребенка к общению с ними.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рамках социальной адаптации воспитателю необходимо осуществить два основных направления: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lvl="0">
              <a:spcBef>
                <a:spcPts val="0"/>
              </a:spcBef>
            </a:pPr>
            <a:r>
              <a:rPr lang="ru-RU" dirty="0" smtClean="0"/>
              <a:t>Создание эмоционально-благоприятной атмосферы в группе, для этого воспитатель должен уметь сопереживать, быть доброжелательным, обладать коммуникативными, организаторскими и артистическими способностями;</a:t>
            </a:r>
          </a:p>
          <a:p>
            <a:pPr marL="0" lvl="0">
              <a:spcBef>
                <a:spcPts val="0"/>
              </a:spcBef>
            </a:pPr>
            <a:r>
              <a:rPr lang="ru-RU" dirty="0" smtClean="0"/>
              <a:t>Формирование чувства уверенности ребенка в окружающем мире.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этого необходимо: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marL="0" lvl="0">
              <a:spcBef>
                <a:spcPts val="0"/>
              </a:spcBef>
            </a:pPr>
            <a:r>
              <a:rPr lang="ru-RU" dirty="0" smtClean="0"/>
              <a:t>Познакомить детей, сблизить их друг с другом;</a:t>
            </a:r>
          </a:p>
          <a:p>
            <a:pPr marL="0" lvl="0">
              <a:spcBef>
                <a:spcPts val="0"/>
              </a:spcBef>
            </a:pPr>
            <a:r>
              <a:rPr lang="ru-RU" dirty="0" smtClean="0"/>
              <a:t>Познакомить с помещением группы и всего детского сада с целью их «освоения» и восприятия как родных стен.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824536"/>
          </a:xfrm>
        </p:spPr>
        <p:txBody>
          <a:bodyPr/>
          <a:lstStyle/>
          <a:p>
            <a:r>
              <a:rPr lang="ru-RU" dirty="0" smtClean="0"/>
              <a:t>В детском саду в период адаптации детей должны быть созданы следующие педагогические условия: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824955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lvl="0">
              <a:spcBef>
                <a:spcPts val="0"/>
              </a:spcBef>
            </a:pPr>
            <a:r>
              <a:rPr lang="ru-RU" dirty="0" smtClean="0"/>
              <a:t>В период поступления детей в детский сад с семьями будущих воспитанников должна быть проведена </a:t>
            </a:r>
            <a:r>
              <a:rPr lang="ru-RU" dirty="0" err="1" smtClean="0"/>
              <a:t>предадаптационная</a:t>
            </a:r>
            <a:r>
              <a:rPr lang="ru-RU" dirty="0" smtClean="0"/>
              <a:t> работа. </a:t>
            </a:r>
          </a:p>
          <a:p>
            <a:pPr marL="0" lvl="0">
              <a:spcBef>
                <a:spcPts val="0"/>
              </a:spcBef>
            </a:pPr>
            <a:r>
              <a:rPr lang="ru-RU" dirty="0" smtClean="0"/>
              <a:t>В период адаптации должны быть учтены психические и физические особенности ребенка, его эмоциональное настроение и состояние здоровья.</a:t>
            </a:r>
          </a:p>
          <a:p>
            <a:pPr marL="0" lvl="0">
              <a:spcBef>
                <a:spcPts val="0"/>
              </a:spcBef>
            </a:pPr>
            <a:r>
              <a:rPr lang="ru-RU" dirty="0" smtClean="0"/>
              <a:t>Для комфортного пребывания ребенка в детском саду должны быть созданы благоприятные условия.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 anchor="ctr"/>
          <a:lstStyle/>
          <a:p>
            <a:pPr>
              <a:buNone/>
            </a:pPr>
            <a:r>
              <a:rPr lang="ru-RU" dirty="0" smtClean="0"/>
              <a:t>Выработка единых требований к поведению ребенка, согласование воздействий на него дома и в ДОУ – важнейшее условие, облегчающее ему адаптацию к перемене в образе жизни.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Безусловно, в проведении процесса адаптации главная роль принадлежит воспитателю. Создавая у ребенка положительное отношение ко всем процессам, развивая различные умения, соответствующие возрастным возможностям, формируя потребность в общении со взрослыми и детьми, он обеспечивает решение воспитательно-образовательных задач уже в период привыкания ребенка к новым условиям и тем самым ускоряет и облегчает протекание адаптационного процесса.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Организация процесса адаптации детей младшего дошкольного возраста к условиям ДОУ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r>
              <a:rPr lang="ru-RU" dirty="0" smtClean="0"/>
              <a:t>Адаптационный период можно условно разделить на несколько этапов: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I этап - подготовительный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Задача этого этапа – сформировать такие стереотипы в поведении ребенка, которые помогут ему безболезненно приобщиться к новым для него условиям.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II этап – основной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Главная задача данного этапа - создание положительного образа воспитателя.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III этап – заключительный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Ребенок начинает посещать детский сад </a:t>
            </a:r>
          </a:p>
          <a:p>
            <a:pPr algn="just">
              <a:buNone/>
            </a:pPr>
            <a:r>
              <a:rPr lang="ru-RU" dirty="0" smtClean="0"/>
              <a:t>по 2-3 часа в день. </a:t>
            </a:r>
          </a:p>
          <a:p>
            <a:pPr algn="just">
              <a:buNone/>
            </a:pPr>
            <a:r>
              <a:rPr lang="ru-RU" dirty="0" smtClean="0"/>
              <a:t>Затем ребенка оставляют на сон.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Основными причинами тяжелой адаптации к условиям ДОУ являются: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v"/>
            </a:pPr>
            <a:r>
              <a:rPr lang="ru-RU" dirty="0" smtClean="0"/>
              <a:t>отсутствие в семье режима, совпадающего с режимом дошкольного учреждения,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/>
              <a:t>наличие у ребенка своеобразных привычек,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/>
              <a:t>неумение занять себя игрушкой,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/>
              <a:t>отсутствие элементарных культурно-гигиенических навыков,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/>
              <a:t>отсутствие навыка общения с незнакомыми людьми.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892799"/>
            <a:ext cx="8229600" cy="34778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подготовительном этапе адаптационного периода для родителей необходимо выполнение следующих условий: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Провести первое знакомство с ДОУ:</a:t>
            </a:r>
          </a:p>
          <a:p>
            <a:pPr lvl="0"/>
            <a:r>
              <a:rPr lang="ru-RU" dirty="0" smtClean="0"/>
              <a:t>прийти на детский праздник;</a:t>
            </a:r>
          </a:p>
          <a:p>
            <a:pPr lvl="0"/>
            <a:r>
              <a:rPr lang="ru-RU" dirty="0" smtClean="0"/>
              <a:t>проконсультироваться у психолога;</a:t>
            </a:r>
          </a:p>
          <a:p>
            <a:pPr lvl="0"/>
            <a:r>
              <a:rPr lang="ru-RU" dirty="0" smtClean="0"/>
              <a:t>посетить занятия;</a:t>
            </a:r>
          </a:p>
          <a:p>
            <a:pPr lvl="0"/>
            <a:r>
              <a:rPr lang="ru-RU" dirty="0" smtClean="0"/>
              <a:t>пройти с экскурсией по ДОУ;</a:t>
            </a:r>
          </a:p>
          <a:p>
            <a:pPr lvl="0"/>
            <a:r>
              <a:rPr lang="ru-RU" dirty="0" smtClean="0"/>
              <a:t>посетить «День открытых дверей».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Фокина Л. П. Шаблон 8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Фокина Л. П. Шаблон 8</Template>
  <TotalTime>111</TotalTime>
  <Words>440</Words>
  <Application>Microsoft Office PowerPoint</Application>
  <PresentationFormat>Экран (4:3)</PresentationFormat>
  <Paragraphs>52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Фокина Л. П. Шаблон 8</vt:lpstr>
      <vt:lpstr> </vt:lpstr>
      <vt:lpstr>Организация процесса адаптации детей младшего дошкольного возраста к условиям ДОУ</vt:lpstr>
      <vt:lpstr>Адаптационный период можно условно разделить на несколько этапов: </vt:lpstr>
      <vt:lpstr>  I этап - подготовительный</vt:lpstr>
      <vt:lpstr> II этап – основной</vt:lpstr>
      <vt:lpstr>  III этап – заключительный</vt:lpstr>
      <vt:lpstr> Основными причинами тяжелой адаптации к условиям ДОУ являются: </vt:lpstr>
      <vt:lpstr>       на подготовительном этапе адаптационного периода для родителей необходимо выполнение следующих условий: </vt:lpstr>
      <vt:lpstr>Презентация PowerPoint</vt:lpstr>
      <vt:lpstr>Презентация PowerPoint</vt:lpstr>
      <vt:lpstr>Презентация PowerPoint</vt:lpstr>
      <vt:lpstr>        В рамках социальной адаптации воспитателю необходимо осуществить два основных направления: </vt:lpstr>
      <vt:lpstr>Презентация PowerPoint</vt:lpstr>
      <vt:lpstr> Для этого необходимо: </vt:lpstr>
      <vt:lpstr>В детском саду в период адаптации детей должны быть созданы следующие педагогические условия: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процесса адаптации детей младшего дошкольного возраста к условиям ДОУ</dc:title>
  <dc:creator>Ксюха</dc:creator>
  <cp:lastModifiedBy>ДОМ</cp:lastModifiedBy>
  <cp:revision>13</cp:revision>
  <dcterms:created xsi:type="dcterms:W3CDTF">2012-11-06T15:04:20Z</dcterms:created>
  <dcterms:modified xsi:type="dcterms:W3CDTF">2013-03-30T06:45:43Z</dcterms:modified>
</cp:coreProperties>
</file>