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15BB-8B97-4493-94EA-B0A890F04E8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924E-8311-445C-973E-F98A5976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4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15BB-8B97-4493-94EA-B0A890F04E8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924E-8311-445C-973E-F98A5976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15BB-8B97-4493-94EA-B0A890F04E8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924E-8311-445C-973E-F98A5976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3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15BB-8B97-4493-94EA-B0A890F04E8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924E-8311-445C-973E-F98A5976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9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15BB-8B97-4493-94EA-B0A890F04E8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924E-8311-445C-973E-F98A5976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29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15BB-8B97-4493-94EA-B0A890F04E8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924E-8311-445C-973E-F98A5976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2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15BB-8B97-4493-94EA-B0A890F04E8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924E-8311-445C-973E-F98A5976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0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15BB-8B97-4493-94EA-B0A890F04E8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924E-8311-445C-973E-F98A5976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4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15BB-8B97-4493-94EA-B0A890F04E8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924E-8311-445C-973E-F98A5976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9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15BB-8B97-4493-94EA-B0A890F04E8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924E-8311-445C-973E-F98A5976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4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15BB-8B97-4493-94EA-B0A890F04E8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924E-8311-445C-973E-F98A5976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8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15BB-8B97-4493-94EA-B0A890F04E8D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3924E-8311-445C-973E-F98A5976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0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kievskaya.prostodom.ua/uploads/object/5/225/900x600_5d687dfdc0e540a32e5c2bdec39b66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888092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content.schools.by/bastuny/library/15629_84598742_large_55e39239cde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ontent.schools.by/bastuny/library/15629_84598742_large_55e39239cdee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ontent.schools.by/bastuny/library/15629_84598742_large_55e39239cdee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content.schools.by/bastuny/library/15629_84598742_large_55e39239cdee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content.schools.by/bastuny/library/15629_84598742_large_55e39239cdee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content.schools.by/bastuny/library/15629_84598742_large_55e39239cdee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content.schools.by/bastuny/library/15629_84598742_large_55e39239cdee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5" name="Picture 15" descr="C:\Users\Андрей\Desktop\15629_84598742_large_55e39239cde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60337"/>
            <a:ext cx="8964488" cy="66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kladraz.ru/upload/blogs/1029_a2bdbe84b64ccc62fc0873e4ca8bc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laycast.ru/uploads/2015/08/30/148751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79" y="2822732"/>
            <a:ext cx="4784341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893984/data/images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nastol.com.ua/pic/201205/1024x600/nastol.com.ua-24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25" y="3293756"/>
            <a:ext cx="4614694" cy="33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teritoriya-uspeha.ru/1/spas/images/1288022530_audiozagadki-dlya-dete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72412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3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g1.nh.ee/images/pix/900x585/2c5872cc/file65197828_7d286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4968552" cy="44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-fotki.yandex.ru/get/6408/121447594.1a5/0_99d8b_bd3d3647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27376"/>
            <a:ext cx="29394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riora.com/file/pic/quiz/2015/07/9d9325de8a1967bddbf4c4912f2d91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62" y="1608"/>
            <a:ext cx="3353294" cy="238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41.radikal.ru/i093/1110/1c/333cf46ab18c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37" y="68793"/>
            <a:ext cx="374074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4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cs617421.vk.me/v617421661/17ba2/1MoIZjaGx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1206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nattik.ru/wp-content/uploads/2011/02/lagushka_iz_geometricheskix_fig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9127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img1.liveinternet.ru/images/foto/c/9/apps/2/547/2547573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1476"/>
            <a:ext cx="302433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s317529.vk.me/v317529410/7a4/BbghpfZUD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41" y="3248024"/>
            <a:ext cx="38100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logotipka.ru/images/stories/skachat_img/znaki_bukvy_cifry/3_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glodealer.com/sites/default/files/sale/5-2/skidki-Saratov-14250306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3600400" cy="3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http://s1.frame.ozstatic.by/1000/560/176/10/1017656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5</cp:revision>
  <dcterms:created xsi:type="dcterms:W3CDTF">2015-10-03T15:49:02Z</dcterms:created>
  <dcterms:modified xsi:type="dcterms:W3CDTF">2015-10-03T17:03:50Z</dcterms:modified>
</cp:coreProperties>
</file>