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10EA-3A5F-4862-A957-1B426DB0B782}" type="datetimeFigureOut">
              <a:rPr lang="ru-RU" smtClean="0"/>
              <a:t>01.11.2015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0E054-4F85-4AFB-A563-E12058F2FD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1830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10EA-3A5F-4862-A957-1B426DB0B782}" type="datetimeFigureOut">
              <a:rPr lang="ru-RU" smtClean="0"/>
              <a:t>01.11.2015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0E054-4F85-4AFB-A563-E12058F2FD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7532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10EA-3A5F-4862-A957-1B426DB0B782}" type="datetimeFigureOut">
              <a:rPr lang="ru-RU" smtClean="0"/>
              <a:t>01.11.2015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0E054-4F85-4AFB-A563-E12058F2FD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5155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10EA-3A5F-4862-A957-1B426DB0B782}" type="datetimeFigureOut">
              <a:rPr lang="ru-RU" smtClean="0"/>
              <a:t>01.11.2015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0E054-4F85-4AFB-A563-E12058F2FD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3488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10EA-3A5F-4862-A957-1B426DB0B782}" type="datetimeFigureOut">
              <a:rPr lang="ru-RU" smtClean="0"/>
              <a:t>01.11.2015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0E054-4F85-4AFB-A563-E12058F2FD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0670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10EA-3A5F-4862-A957-1B426DB0B782}" type="datetimeFigureOut">
              <a:rPr lang="ru-RU" smtClean="0"/>
              <a:t>01.11.2015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0E054-4F85-4AFB-A563-E12058F2FD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7916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10EA-3A5F-4862-A957-1B426DB0B782}" type="datetimeFigureOut">
              <a:rPr lang="ru-RU" smtClean="0"/>
              <a:t>01.11.2015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0E054-4F85-4AFB-A563-E12058F2FD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8437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10EA-3A5F-4862-A957-1B426DB0B782}" type="datetimeFigureOut">
              <a:rPr lang="ru-RU" smtClean="0"/>
              <a:t>01.11.2015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0E054-4F85-4AFB-A563-E12058F2FD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2843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10EA-3A5F-4862-A957-1B426DB0B782}" type="datetimeFigureOut">
              <a:rPr lang="ru-RU" smtClean="0"/>
              <a:t>01.11.2015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0E054-4F85-4AFB-A563-E12058F2FD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4945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10EA-3A5F-4862-A957-1B426DB0B782}" type="datetimeFigureOut">
              <a:rPr lang="ru-RU" smtClean="0"/>
              <a:t>01.11.2015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0E054-4F85-4AFB-A563-E12058F2FD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2305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10EA-3A5F-4862-A957-1B426DB0B782}" type="datetimeFigureOut">
              <a:rPr lang="ru-RU" smtClean="0"/>
              <a:t>01.11.2015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0E054-4F85-4AFB-A563-E12058F2FD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3559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C610EA-3A5F-4862-A957-1B426DB0B782}" type="datetimeFigureOut">
              <a:rPr lang="ru-RU" smtClean="0"/>
              <a:t>01.11.2015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0E054-4F85-4AFB-A563-E12058F2FD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2212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image.slidesharecdn.com/random-140129150543-phpapp02/95/-9-638.jpg?cb=139100798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0648"/>
            <a:ext cx="8280920" cy="6336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5261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http://image.slidesharecdn.com/random-140129150543-phpapp02/95/-8-638.jpg?cb=139100798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8568952" cy="6624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72002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http://image.slidesharecdn.com/random-140129150543-phpapp02/95/-2-638.jpg?cb=139100798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32656"/>
            <a:ext cx="8280920" cy="6192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81980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http://image.slidesharecdn.com/random-140129150543-phpapp02/95/-1-638.jpg?cb=139100798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6632"/>
            <a:ext cx="8568952" cy="6552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140842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0</Words>
  <Application>Microsoft Office PowerPoint</Application>
  <PresentationFormat>Экран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Mickey</dc:creator>
  <cp:lastModifiedBy>Mickey</cp:lastModifiedBy>
  <cp:revision>1</cp:revision>
  <dcterms:created xsi:type="dcterms:W3CDTF">2015-11-01T15:02:40Z</dcterms:created>
  <dcterms:modified xsi:type="dcterms:W3CDTF">2015-11-01T15:10:11Z</dcterms:modified>
</cp:coreProperties>
</file>