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pn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Дикие животные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</a:t>
            </a:r>
            <a:r>
              <a:rPr lang="en-US" dirty="0" smtClean="0"/>
              <a:t>:</a:t>
            </a:r>
            <a:r>
              <a:rPr lang="ru-RU" dirty="0" smtClean="0"/>
              <a:t> Бессонова  А Ю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188640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КТО ЧТО ЛЮБИТ?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642635_html_m70d818f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836712"/>
            <a:ext cx="1905000" cy="1905000"/>
          </a:xfrm>
          <a:prstGeom prst="rect">
            <a:avLst/>
          </a:prstGeom>
        </p:spPr>
      </p:pic>
      <p:pic>
        <p:nvPicPr>
          <p:cNvPr id="4" name="Рисунок 3" descr="0000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692696"/>
            <a:ext cx="1748408" cy="2240148"/>
          </a:xfrm>
          <a:prstGeom prst="rect">
            <a:avLst/>
          </a:prstGeom>
        </p:spPr>
      </p:pic>
      <p:pic>
        <p:nvPicPr>
          <p:cNvPr id="5" name="Рисунок 4" descr="4000x2660_699934_[www.ArtFile.ru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124744"/>
            <a:ext cx="2081498" cy="1384196"/>
          </a:xfrm>
          <a:prstGeom prst="rect">
            <a:avLst/>
          </a:prstGeom>
        </p:spPr>
      </p:pic>
      <p:pic>
        <p:nvPicPr>
          <p:cNvPr id="6" name="Рисунок 5" descr="16855818_7028_14f1a2853cd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4288" y="1052736"/>
            <a:ext cx="1091184" cy="1444752"/>
          </a:xfrm>
          <a:prstGeom prst="rect">
            <a:avLst/>
          </a:prstGeom>
        </p:spPr>
      </p:pic>
      <p:pic>
        <p:nvPicPr>
          <p:cNvPr id="7" name="Рисунок 6" descr="381756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3284984"/>
            <a:ext cx="3572435" cy="1478657"/>
          </a:xfrm>
          <a:prstGeom prst="rect">
            <a:avLst/>
          </a:prstGeom>
        </p:spPr>
      </p:pic>
      <p:pic>
        <p:nvPicPr>
          <p:cNvPr id="8" name="Рисунок 7" descr="image01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16016" y="3140968"/>
            <a:ext cx="1506840" cy="1668287"/>
          </a:xfrm>
          <a:prstGeom prst="rect">
            <a:avLst/>
          </a:prstGeom>
        </p:spPr>
      </p:pic>
      <p:pic>
        <p:nvPicPr>
          <p:cNvPr id="10" name="Рисунок 9" descr="img2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72200" y="3429000"/>
            <a:ext cx="2557764" cy="2606683"/>
          </a:xfrm>
          <a:prstGeom prst="rect">
            <a:avLst/>
          </a:prstGeom>
        </p:spPr>
      </p:pic>
      <p:pic>
        <p:nvPicPr>
          <p:cNvPr id="11" name="Рисунок 10" descr="1347988390-443541-0244468_www.nevseoboi.com.ua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3568" y="5013176"/>
            <a:ext cx="2267744" cy="1700808"/>
          </a:xfrm>
          <a:prstGeom prst="rect">
            <a:avLst/>
          </a:prstGeom>
        </p:spPr>
      </p:pic>
      <p:pic>
        <p:nvPicPr>
          <p:cNvPr id="12" name="Рисунок 11" descr="0_ca2bd_c06e0841_orig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75856" y="4581128"/>
            <a:ext cx="2453827" cy="190767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347988390-443541-0244468_www.nevseoboi.com.u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1772816"/>
            <a:ext cx="5940152" cy="44551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3717032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Зимой беленький</a:t>
            </a:r>
            <a:r>
              <a:rPr lang="en-US" dirty="0" smtClean="0"/>
              <a:t>,</a:t>
            </a:r>
          </a:p>
          <a:p>
            <a:r>
              <a:rPr lang="ru-RU" dirty="0" smtClean="0"/>
              <a:t>А летом серенький</a:t>
            </a:r>
            <a:r>
              <a:rPr lang="en-US" dirty="0" smtClean="0"/>
              <a:t>,</a:t>
            </a:r>
          </a:p>
          <a:p>
            <a:r>
              <a:rPr lang="ru-RU" dirty="0" smtClean="0"/>
              <a:t>Никто не обижает</a:t>
            </a:r>
            <a:r>
              <a:rPr lang="en-US" dirty="0" smtClean="0"/>
              <a:t>,</a:t>
            </a:r>
          </a:p>
          <a:p>
            <a:r>
              <a:rPr lang="ru-RU" dirty="0" smtClean="0"/>
              <a:t>А всех сам боится</a:t>
            </a:r>
            <a:r>
              <a:rPr lang="en-US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uryiy-medved-Karpatskih-g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16632"/>
            <a:ext cx="6409506" cy="49686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67744" y="5229200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Он в берлоге спит зимой</a:t>
            </a:r>
          </a:p>
          <a:p>
            <a:r>
              <a:rPr lang="ru-RU" dirty="0" smtClean="0"/>
              <a:t>Под большущею сосной</a:t>
            </a:r>
          </a:p>
          <a:p>
            <a:r>
              <a:rPr lang="ru-RU" dirty="0" smtClean="0"/>
              <a:t>А когда придет весна</a:t>
            </a:r>
          </a:p>
          <a:p>
            <a:r>
              <a:rPr lang="ru-RU" dirty="0" smtClean="0"/>
              <a:t>Просыпается от сна</a:t>
            </a:r>
            <a:r>
              <a:rPr lang="en-US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764704"/>
            <a:ext cx="5373216" cy="53732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2636912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Кто зимой холодно</a:t>
            </a:r>
          </a:p>
          <a:p>
            <a:r>
              <a:rPr lang="ru-RU" dirty="0" smtClean="0"/>
              <a:t>Ходит злой</a:t>
            </a:r>
            <a:r>
              <a:rPr lang="en-US" dirty="0" smtClean="0"/>
              <a:t>,</a:t>
            </a:r>
            <a:r>
              <a:rPr lang="ru-RU" dirty="0" smtClean="0"/>
              <a:t> голодный?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ima-sneg-snegopad-snezhin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700808"/>
            <a:ext cx="7802880" cy="487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404664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Рыжая птичница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курятник пришла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Всех кур перечла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с собой унесла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48680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Кто по елкам ловко скачет</a:t>
            </a:r>
          </a:p>
          <a:p>
            <a:r>
              <a:rPr lang="ru-RU" dirty="0" smtClean="0"/>
              <a:t>И взлетает на дубы?</a:t>
            </a:r>
          </a:p>
          <a:p>
            <a:r>
              <a:rPr lang="ru-RU" dirty="0" smtClean="0"/>
              <a:t>Кто в дупле орехи прячет</a:t>
            </a:r>
            <a:r>
              <a:rPr lang="en-US" dirty="0" smtClean="0"/>
              <a:t>,</a:t>
            </a:r>
          </a:p>
          <a:p>
            <a:r>
              <a:rPr lang="ru-RU" dirty="0" smtClean="0"/>
              <a:t>Сушит на зиму грибы?</a:t>
            </a:r>
            <a:endParaRPr lang="ru-RU" dirty="0"/>
          </a:p>
        </p:txBody>
      </p:sp>
      <p:pic>
        <p:nvPicPr>
          <p:cNvPr id="3" name="Рисунок 2" descr="homepage-squirrel_6697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132856"/>
            <a:ext cx="5724128" cy="35775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Кто на своей голове лес носит?</a:t>
            </a:r>
            <a:endParaRPr lang="ru-RU" dirty="0"/>
          </a:p>
        </p:txBody>
      </p:sp>
      <p:pic>
        <p:nvPicPr>
          <p:cNvPr id="3" name="Рисунок 2" descr="296287_html_m52ce4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484784"/>
            <a:ext cx="5940152" cy="445511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332656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КТО ГДЕ ЖИВЕТ?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Ива_ломкая_Bullata_зимо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980728"/>
            <a:ext cx="3331003" cy="2498252"/>
          </a:xfrm>
          <a:prstGeom prst="rect">
            <a:avLst/>
          </a:prstGeom>
        </p:spPr>
      </p:pic>
      <p:pic>
        <p:nvPicPr>
          <p:cNvPr id="4" name="Рисунок 3" descr="005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1052736"/>
            <a:ext cx="4762500" cy="2505075"/>
          </a:xfrm>
          <a:prstGeom prst="rect">
            <a:avLst/>
          </a:prstGeom>
        </p:spPr>
      </p:pic>
      <p:pic>
        <p:nvPicPr>
          <p:cNvPr id="5" name="Рисунок 4" descr="dikie-jivotnye-3god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293096"/>
            <a:ext cx="2808312" cy="2106234"/>
          </a:xfrm>
          <a:prstGeom prst="rect">
            <a:avLst/>
          </a:prstGeom>
        </p:spPr>
      </p:pic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6" y="4077072"/>
            <a:ext cx="2550539" cy="2393256"/>
          </a:xfrm>
          <a:prstGeom prst="rect">
            <a:avLst/>
          </a:prstGeom>
        </p:spPr>
      </p:pic>
      <p:pic>
        <p:nvPicPr>
          <p:cNvPr id="7" name="Рисунок 6" descr="6839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2160" y="4149080"/>
            <a:ext cx="2978244" cy="223224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54868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КТО У КОГО?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980728"/>
            <a:ext cx="1790700" cy="2714625"/>
          </a:xfrm>
          <a:prstGeom prst="rect">
            <a:avLst/>
          </a:prstGeom>
        </p:spPr>
      </p:pic>
      <p:pic>
        <p:nvPicPr>
          <p:cNvPr id="4" name="Рисунок 3" descr="57Hdq2lLSy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980728"/>
            <a:ext cx="2392040" cy="2676095"/>
          </a:xfrm>
          <a:prstGeom prst="rect">
            <a:avLst/>
          </a:prstGeom>
        </p:spPr>
      </p:pic>
      <p:pic>
        <p:nvPicPr>
          <p:cNvPr id="5" name="Рисунок 4" descr="easter7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404664"/>
            <a:ext cx="1781175" cy="3152775"/>
          </a:xfrm>
          <a:prstGeom prst="rect">
            <a:avLst/>
          </a:prstGeom>
        </p:spPr>
      </p:pic>
      <p:pic>
        <p:nvPicPr>
          <p:cNvPr id="6" name="Рисунок 5" descr="sddefaul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3933056"/>
            <a:ext cx="3624064" cy="2718048"/>
          </a:xfrm>
          <a:prstGeom prst="rect">
            <a:avLst/>
          </a:prstGeom>
        </p:spPr>
      </p:pic>
      <p:pic>
        <p:nvPicPr>
          <p:cNvPr id="7" name="Рисунок 6" descr="squirell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20072" y="4077072"/>
            <a:ext cx="2633462" cy="263346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36</TotalTime>
  <Words>102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Дикие животные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CUBUS</dc:creator>
  <cp:lastModifiedBy>Danny</cp:lastModifiedBy>
  <cp:revision>11</cp:revision>
  <dcterms:created xsi:type="dcterms:W3CDTF">2015-12-01T18:52:00Z</dcterms:created>
  <dcterms:modified xsi:type="dcterms:W3CDTF">2016-01-03T11:49:47Z</dcterms:modified>
</cp:coreProperties>
</file>