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525344"/>
            <a:ext cx="651276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6336704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dirty="0"/>
              <a:t>Министерство образования Нижегородской области</a:t>
            </a:r>
            <a:br>
              <a:rPr lang="ru-RU" sz="1200" dirty="0"/>
            </a:br>
            <a:r>
              <a:rPr lang="ru-RU" sz="1200" dirty="0"/>
              <a:t>Государственное бюджетное образовательное учреждение дополнительного образования.</a:t>
            </a:r>
            <a:br>
              <a:rPr lang="ru-RU" sz="1200" dirty="0"/>
            </a:br>
            <a:r>
              <a:rPr lang="ru-RU" sz="1200" dirty="0"/>
              <a:t>«Нижегородский институт развития образования» (ГБОУ ДПО НИРО)</a:t>
            </a:r>
            <a:br>
              <a:rPr lang="ru-RU" sz="1200" dirty="0"/>
            </a:br>
            <a:r>
              <a:rPr lang="ru-RU" sz="1200" dirty="0"/>
              <a:t> Кафедра «Теория и методика дошкольного образования».</a:t>
            </a:r>
            <a:br>
              <a:rPr lang="ru-RU" sz="12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800" b="1" dirty="0"/>
              <a:t>Методическая разработка перспективно-календарного плана </a:t>
            </a:r>
            <a:br>
              <a:rPr lang="ru-RU" sz="1800" b="1" dirty="0"/>
            </a:br>
            <a:r>
              <a:rPr lang="ru-RU" sz="1800" b="1" dirty="0"/>
              <a:t>на тему: «Мой город, моя страна, моя планета» в подготовительной </a:t>
            </a:r>
            <a:r>
              <a:rPr lang="ru-RU" sz="1800" b="1" dirty="0" smtClean="0"/>
              <a:t>группе.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200" dirty="0" smtClean="0"/>
              <a:t>                                                                                                           Выполнила</a:t>
            </a:r>
            <a:r>
              <a:rPr lang="ru-RU" sz="1200" dirty="0"/>
              <a:t>: Соколова Лариса Валерьевна</a:t>
            </a:r>
            <a:br>
              <a:rPr lang="ru-RU" sz="1200" dirty="0"/>
            </a:br>
            <a:r>
              <a:rPr lang="ru-RU" sz="1200" dirty="0" smtClean="0"/>
              <a:t>                                                                                                         Воспитатель </a:t>
            </a:r>
            <a:r>
              <a:rPr lang="ru-RU" sz="1200" dirty="0"/>
              <a:t>МБДОУ «Детский сад № 28»</a:t>
            </a:r>
            <a:br>
              <a:rPr lang="ru-RU" sz="1200" dirty="0"/>
            </a:br>
            <a:r>
              <a:rPr lang="ru-RU" sz="1200" dirty="0" smtClean="0"/>
              <a:t>                                                                                        Г</a:t>
            </a:r>
            <a:r>
              <a:rPr lang="ru-RU" sz="1200" dirty="0"/>
              <a:t>. Заволжье Городецкого района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dirty="0"/>
              <a:t>Тема курсов: «Актуальные проблемы в ДО в условиях ФГОС ДО»</a:t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r>
              <a:rPr lang="ru-RU" sz="1200" dirty="0"/>
              <a:t>2014 год.</a:t>
            </a:r>
          </a:p>
        </p:txBody>
      </p:sp>
    </p:spTree>
    <p:extLst>
      <p:ext uri="{BB962C8B-B14F-4D97-AF65-F5344CB8AC3E}">
        <p14:creationId xmlns:p14="http://schemas.microsoft.com/office/powerpoint/2010/main" val="195749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Перспективно – календарный план позволяет осуществить интеграцию разнообразного содержания, разных форм работы. Помогает реализовать программные задачи и цели, направленные на развитие высоких патриотических чувств в детях.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1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дошкольными образовательными организациями, на современном этапе, в числе наиболее важных стоят задачи формирования с самого раннего детства высоких нравственных качеств: основ гражданственности, любви к Родине, бережного отношения к её природе, историческому и культурному наследию, уважения к старшим и сверстникам, культуре и традициям других народов.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4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/>
              <a:t>Воспитание любви к малой Родине.</a:t>
            </a:r>
          </a:p>
          <a:p>
            <a:r>
              <a:rPr lang="ru-RU" sz="2800" dirty="0" smtClean="0"/>
              <a:t>Расширить и пополнить знания о России, развивать чувство гордости за свою Родину, народ.</a:t>
            </a:r>
          </a:p>
          <a:p>
            <a:r>
              <a:rPr lang="ru-RU" sz="2800" dirty="0" smtClean="0"/>
              <a:t>Развивать интерес к культуре, традициям других народов.</a:t>
            </a:r>
          </a:p>
          <a:p>
            <a:r>
              <a:rPr lang="ru-RU" sz="2800" dirty="0" smtClean="0"/>
              <a:t>Формировать бережное отношение к родной природе и всему живому.</a:t>
            </a:r>
          </a:p>
          <a:p>
            <a:r>
              <a:rPr lang="ru-RU" sz="2800" dirty="0" smtClean="0"/>
              <a:t>Воспитывать высокие качества личности: патриотизм, гуманизм, терпимость, толерантность.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165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Перспективно-календарный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тему: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город, моя страна, моя планета». Соколовой Ларисы Валерьевны в подготовительной группе. МБДОУ «Детский сад № 28»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Цели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представление о родном городе. Познакомить с названием улиц и с теми, чьи имена они носят. Познакомить с детской библиотекой имени С.Я. Маршака, уметь хорошо ориентироваться в своём микрорайоне, знать культурные центры, промышленные предприятия  своего города. Дать знания о других городах города (Бор, Павлово, Балахна). Способствовать умению ориентироваться по карте Нижегородской области. Познакомить с гербом области и гербами городов (Городца, Павлово, Бора, Балахны). Дать знания о людях прославивших наш край (И. Кулибин, М. Горький, В. Чкалов). Познакомить с гимном России, научить правильно вести себя при его исполнении. Познакомить с национальным костюмом, головными уборами. Развивать интерес к народным играм, совершенствовать физические качества при игре в них. Вызвать интерес к людям, прославившим свою страну (художники, писатели, поэты, спортсмены, ученые, герои), гордиться достижениями своей страны. Познакомить с народами нашей планеты (Северной и Южной Америки, Африки, Японии, Китая) с их культурой и  традициями.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другие народы, жить с ними в мире. Воспитывать бережное отношение к природе, к окружающей среде. Воспитывать гражданскую позицию, творческую инициативу.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7780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3968" y="134076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1560" y="5229200"/>
            <a:ext cx="4041775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5281801" cy="39604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4968552" cy="3168352"/>
          </a:xfrm>
        </p:spPr>
      </p:pic>
    </p:spTree>
    <p:extLst>
      <p:ext uri="{BB962C8B-B14F-4D97-AF65-F5344CB8AC3E}">
        <p14:creationId xmlns:p14="http://schemas.microsoft.com/office/powerpoint/2010/main" val="96463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849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 – календарный план на тему: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город, моя страна, моя планета»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подготовительной группе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754280"/>
              </p:ext>
            </p:extLst>
          </p:nvPr>
        </p:nvGraphicFramePr>
        <p:xfrm>
          <a:off x="611561" y="1340768"/>
          <a:ext cx="8136903" cy="532984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10447"/>
                <a:gridCol w="3761392"/>
                <a:gridCol w="2465064"/>
              </a:tblGrid>
              <a:tr h="384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(Образовательные области)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 с детьми по ПООП.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и технологии (Методические приёмы)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 anchor="ctr"/>
                </a:tc>
              </a:tr>
              <a:tr h="97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«Стадо»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«Олени и пастухи»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«Ищи палочку»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п/и «Игра с перетягиванием»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Развлечение: «Богатырские утехи»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«Детские подвижные игры народов СССР»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А.Кенеман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№ 12 2012г.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</a:tr>
              <a:tr h="3966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библиотеку С. Я. Маршака НОД (ФЦКМ) «Земля – наш общий дом»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Игра-соревнование «Путешествие по городу»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Беседа: «Их именами названы улицы города Заволжье».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рассказов о городах Нижегородской области (Бор, Балахна, Павлово).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Игра – беседа: «Путешествие по карте Нижегородской области. (Бор, Балахна, Павлово)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Рассматривание фото – альбома «Нижегородский кремль.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проект (родителей и детей) «Гербы Нижегородской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Беседа: «Знаменитые Нижегородцы».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Вострухина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Т.Н. «Знакомство с окружающим миром» стр.157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Ветюхина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«Нравственно-патриотическое воспитание» стр. 104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Папка «Их именами названы улицы г. Заволжья»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Комратова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Н.Г. «Патриотическое воспитание» стр.73 Подбор иллюстраций, буклетов.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значки, гербы, эмблемы, мелкие игрушки.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альбом, макет.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художественной литературы, изучение легенд, специальной литературы, фото.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стихотворения В. Гусевой «Памяти Чкалова»  Рассказы о И.П. Кулибине. Произведения М. Горького для детей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06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913"/>
            <a:ext cx="8219256" cy="122872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07375"/>
              </p:ext>
            </p:extLst>
          </p:nvPr>
        </p:nvGraphicFramePr>
        <p:xfrm>
          <a:off x="457200" y="188914"/>
          <a:ext cx="8208912" cy="643445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99971"/>
                <a:gridCol w="3977637"/>
                <a:gridCol w="2531304"/>
              </a:tblGrid>
              <a:tr h="73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(Образовательные области)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 с детьми по ПООП.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и технологии (Методические приёмы)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06" marR="28506" marT="0" marB="0"/>
                </a:tc>
              </a:tr>
              <a:tr h="77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Совместный проект родителей и детей «Сказки народов мира»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Беседа: «Спортивные достижения Нижегородцев»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Выставка книг, рисунков, композиций. Защита проекта.</a:t>
                      </a: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Папка: «Мы дружим со спортом»</a:t>
                      </a:r>
                    </a:p>
                  </a:txBody>
                  <a:tcPr marL="17027" marR="17027" marT="0" marB="0"/>
                </a:tc>
              </a:tr>
              <a:tr h="317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 (Р.Р.) Заучивание стихотворения З. Александровой «Родина»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Забильг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«Север»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Данилов «Каюры»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Ю. Шестопалов «Северное Сияние»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Разучивание пословиц о Родине.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«Придумай родственные слова»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«Нади, что лишнее»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 «Отгадай, какая буква потерялась»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стихотворения В. Орлова «Родное», «Я и мы», «Родина», «Разноцветная планета». Н. Рубцова «Привет, Россия». Чтение С.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Баруздин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«Страна, где мы живем».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рассказа – описания «Герб России», «Флаг России», «Гимн России»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 – выставка «Любимый край»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О.Н. Баранникова «Уроки гражданственности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</a:tr>
              <a:tr h="1754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 – коммуникативное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С/р игра «Путешествие в разные страны»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Трудовой десант «Сделаем наш край чище».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Авторская разработка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027" marR="17027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81425" y="188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3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6036"/>
              </p:ext>
            </p:extLst>
          </p:nvPr>
        </p:nvGraphicFramePr>
        <p:xfrm>
          <a:off x="467544" y="332656"/>
          <a:ext cx="8280919" cy="612068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61466"/>
                <a:gridCol w="3861842"/>
                <a:gridCol w="2457611"/>
              </a:tblGrid>
              <a:tr h="7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(Образовательные области)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 с детьми по ПООП.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 и технологии (Методические приёмы)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 – эстетическое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НОД рисование на тему: «Моя Родина»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НОД рисование на тему: «Я люблю колючее, я люблю пушистое».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Рассматривание альбома «Промыслы Нижегородской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«Старинные головные уборы»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«Национальные костюмы».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Рассматривание репродукций художников – пейзажистов, портретистов.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НОД рисование на тему: «Кукла в национальном костюме»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 рисунков «Русский головной убор»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НОД декоративное рисование «Городецкая роспись»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Конструктивно – модельная деятельность «Голубь мира» оригами.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Прослушивание в записи русских народных песен (Во поле берёзка стояла)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Прослушивание в записи Гимна России. Муз. А. Александрова.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Игра на музыкальных инструментах «К нам гости пришли». Муз. А. Александрова.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Слушание альбома П. И. Чайковского «Времена года».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«Ромашковая Русь», «Незабудковая гжель» муз. Ю.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Чичкова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Разучивание и пение песни «Моя Россия» муз. Г.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Струева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сл. И. Соловьёвой.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 творческих работ «Наш дом земля».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Нетрадиционная техника.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Папка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«живопись»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Фото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альбомы, иллюстрации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Диск с записью.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4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38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381575" cy="40397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004" y="800708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2605672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830</Words>
  <Application>Microsoft Office PowerPoint</Application>
  <PresentationFormat>Экран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Министерство образования Нижегородской области Государственное бюджетное образовательное учреждение дополнительного образования. «Нижегородский институт развития образования» (ГБОУ ДПО НИРО)  Кафедра «Теория и методика дошкольного образования».             Методическая разработка перспективно-календарного плана  на тему: «Мой город, моя страна, моя планета» в подготовительной группе.                                                                                                                   Выполнила: Соколова Лариса Валерьевна                                                                                                          Воспитатель МБДОУ «Детский сад № 28»                                                                                         Г. Заволжье Городецкого района       Тема курсов: «Актуальные проблемы в ДО в условиях ФГОС ДО»   2014 год.</vt:lpstr>
      <vt:lpstr>Актуальность.</vt:lpstr>
      <vt:lpstr>Задачи.</vt:lpstr>
      <vt:lpstr> Перспективно-календарный план на тему: «Мой город, моя страна, моя планета». Соколовой Ларисы Валерьевны в подготовительной группе. МБДОУ «Детский сад № 28» </vt:lpstr>
      <vt:lpstr>Презентация PowerPoint</vt:lpstr>
      <vt:lpstr>Перспективно – календарный план на тему:  «Мой город, моя страна, моя планета»  в подготовительной группе</vt:lpstr>
      <vt:lpstr>Презентация PowerPoint</vt:lpstr>
      <vt:lpstr>Презентация PowerPoint</vt:lpstr>
      <vt:lpstr>Презентация PowerPoint</vt:lpstr>
      <vt:lpstr>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Государственное бюджетное образовательное учреждение дополнительного образования. «Нижегородский институт развития образования» (ГБОУ ДПО НИРО)  Кафедра «Теория и методика дошкольного образования».             Методическая разработка перспективно-календарного плана  на тему: «Мой город, моя страна, моя планета» в подготовительной группе.                                                                                                                  Выполнила: Соколова Лариса Валерьевна                                                                                                          Воспитатель МБДОУ «Детский сад № 28»                                                                                         Г. Заволжье Городецкого района       Тема курсов: «Актуальные проблемы в ДО в условиях ФГОС ДО»   2014 год.</dc:title>
  <dc:creator>Ходова Любовь Константиновна</dc:creator>
  <cp:lastModifiedBy>Ходова Любовь Константиновна</cp:lastModifiedBy>
  <cp:revision>18</cp:revision>
  <dcterms:created xsi:type="dcterms:W3CDTF">2014-11-17T08:54:04Z</dcterms:created>
  <dcterms:modified xsi:type="dcterms:W3CDTF">2014-11-17T11:02:47Z</dcterms:modified>
</cp:coreProperties>
</file>