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9" r:id="rId4"/>
    <p:sldId id="280" r:id="rId5"/>
    <p:sldId id="276" r:id="rId6"/>
    <p:sldId id="288" r:id="rId7"/>
    <p:sldId id="262" r:id="rId8"/>
    <p:sldId id="277" r:id="rId9"/>
    <p:sldId id="281" r:id="rId10"/>
    <p:sldId id="282" r:id="rId11"/>
    <p:sldId id="270" r:id="rId12"/>
    <p:sldId id="285" r:id="rId13"/>
    <p:sldId id="265" r:id="rId14"/>
    <p:sldId id="271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56" autoAdjust="0"/>
  </p:normalViewPr>
  <p:slideViewPr>
    <p:cSldViewPr>
      <p:cViewPr varScale="1">
        <p:scale>
          <a:sx n="85" d="100"/>
          <a:sy n="85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B853EF-8176-4B5E-BA46-A9E4A4D2134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2EE51D-1C7B-43DC-9D1D-04C4962D7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Лексическая тема  </a:t>
            </a:r>
            <a:r>
              <a:rPr lang="ru-RU" b="1" dirty="0" smtClean="0">
                <a:solidFill>
                  <a:srgbClr val="C00000"/>
                </a:solidFill>
              </a:rPr>
              <a:t>«Мебель»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(младшая группа)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653136"/>
            <a:ext cx="3744416" cy="15121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Васильева Елена Владимировна</a:t>
            </a:r>
          </a:p>
          <a:p>
            <a:pPr algn="l"/>
            <a:r>
              <a:rPr lang="ru-RU" sz="1800" b="1" dirty="0" smtClean="0"/>
              <a:t>Воспитатель ГБДОУ №26 </a:t>
            </a:r>
          </a:p>
          <a:p>
            <a:pPr algn="l"/>
            <a:r>
              <a:rPr lang="ru-RU" sz="1800" b="1" dirty="0" smtClean="0"/>
              <a:t>Московского р-на С-Петербурга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708920"/>
            <a:ext cx="1152128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32856"/>
            <a:ext cx="12961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2060848"/>
            <a:ext cx="5616624" cy="2520280"/>
          </a:xfrm>
          <a:prstGeom prst="roundRect">
            <a:avLst>
              <a:gd name="adj" fmla="val 17801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95288" y="260648"/>
            <a:ext cx="8569325" cy="860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486" name="Picture 6" descr="стульч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22022">
            <a:off x="1331913" y="4149725"/>
            <a:ext cx="2116137" cy="2159000"/>
          </a:xfrm>
          <a:prstGeom prst="rect">
            <a:avLst/>
          </a:prstGeom>
          <a:noFill/>
        </p:spPr>
      </p:pic>
      <p:pic>
        <p:nvPicPr>
          <p:cNvPr id="20488" name="Picture 8" descr="2_1e9cf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628775"/>
            <a:ext cx="2687637" cy="2016125"/>
          </a:xfrm>
          <a:prstGeom prst="rect">
            <a:avLst/>
          </a:prstGeom>
          <a:noFill/>
        </p:spPr>
      </p:pic>
      <p:pic>
        <p:nvPicPr>
          <p:cNvPr id="20489" name="Picture 9" descr="шкафчик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5580063" y="1773238"/>
            <a:ext cx="3325812" cy="4249737"/>
          </a:xfrm>
          <a:prstGeom prst="rect">
            <a:avLst/>
          </a:prstGeom>
          <a:noFill/>
        </p:spPr>
      </p:pic>
      <p:pic>
        <p:nvPicPr>
          <p:cNvPr id="20485" name="Picture 5" descr="столик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3789363"/>
            <a:ext cx="2363788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326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Посмотри и запомни эту мебель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стульчи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22022">
            <a:off x="1053153" y="3936915"/>
            <a:ext cx="2116138" cy="2159000"/>
          </a:xfrm>
          <a:prstGeom prst="rect">
            <a:avLst/>
          </a:prstGeom>
          <a:noFill/>
        </p:spPr>
      </p:pic>
      <p:pic>
        <p:nvPicPr>
          <p:cNvPr id="21511" name="Picture 7" descr="шкафчик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5580063" y="1773238"/>
            <a:ext cx="3325812" cy="4249737"/>
          </a:xfrm>
          <a:prstGeom prst="rect">
            <a:avLst/>
          </a:prstGeom>
          <a:noFill/>
        </p:spPr>
      </p:pic>
      <p:pic>
        <p:nvPicPr>
          <p:cNvPr id="21512" name="Picture 8" descr="столик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3501008"/>
            <a:ext cx="2363788" cy="2381250"/>
          </a:xfrm>
          <a:prstGeom prst="rect">
            <a:avLst/>
          </a:prstGeom>
          <a:noFill/>
        </p:spPr>
      </p:pic>
      <p:pic>
        <p:nvPicPr>
          <p:cNvPr id="21516" name="Picture 12" descr="2_1e9cf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1412776"/>
            <a:ext cx="2687637" cy="2016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  </a:t>
            </a:r>
            <a:r>
              <a:rPr lang="ru-RU" sz="4800" dirty="0" smtClean="0">
                <a:solidFill>
                  <a:srgbClr val="C00000"/>
                </a:solidFill>
              </a:rPr>
              <a:t>Угадай, чего не стало?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Ирина и Дарья\Desktop\430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132856"/>
            <a:ext cx="1793982" cy="2520000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276872"/>
            <a:ext cx="174371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Ирина и Дарья\Desktop\430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2420888"/>
            <a:ext cx="1641600" cy="2160000"/>
          </a:xfrm>
          <a:prstGeom prst="rect">
            <a:avLst/>
          </a:prstGeom>
          <a:noFill/>
        </p:spPr>
      </p:pic>
      <p:pic>
        <p:nvPicPr>
          <p:cNvPr id="6" name="Picture 5" descr="столик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2492896"/>
            <a:ext cx="2144160" cy="216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7647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Что лишнее?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ocuments\машин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2780928"/>
            <a:ext cx="1440000" cy="1440000"/>
          </a:xfrm>
          <a:prstGeom prst="rect">
            <a:avLst/>
          </a:prstGeom>
          <a:noFill/>
        </p:spPr>
      </p:pic>
      <p:pic>
        <p:nvPicPr>
          <p:cNvPr id="1027" name="Picture 3" descr="C:\Users\Лена\Documents\столи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2420888"/>
            <a:ext cx="2191200" cy="1980000"/>
          </a:xfrm>
          <a:prstGeom prst="rect">
            <a:avLst/>
          </a:prstGeom>
          <a:noFill/>
        </p:spPr>
      </p:pic>
      <p:pic>
        <p:nvPicPr>
          <p:cNvPr id="1028" name="Picture 4" descr="C:\Users\Лена\Documents\стульч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564904"/>
            <a:ext cx="2256000" cy="1692000"/>
          </a:xfrm>
          <a:prstGeom prst="rect">
            <a:avLst/>
          </a:prstGeom>
          <a:noFill/>
        </p:spPr>
      </p:pic>
      <p:pic>
        <p:nvPicPr>
          <p:cNvPr id="1029" name="Picture 5" descr="C:\Users\Лена\Documents\шкаф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2060848"/>
            <a:ext cx="24048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84482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молодцы! !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3571876"/>
            <a:ext cx="2500330" cy="23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060848"/>
            <a:ext cx="570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Чего не хватает?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88840"/>
            <a:ext cx="4824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5977" y="404665"/>
            <a:ext cx="44644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Под столом уселась кошка,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над нею стол без </a:t>
            </a:r>
            <a:r>
              <a:rPr lang="ru-RU" sz="2800" b="1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(ножки)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ко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688" y="4077072"/>
            <a:ext cx="1000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916832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от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1880" y="4005064"/>
            <a:ext cx="10001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268760"/>
            <a:ext cx="3528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47667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А на этой вот картинке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Нарисован стул без …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(спинки)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412776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ватка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19672" y="692696"/>
            <a:ext cx="5760640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508518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 кровати на картинке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хватает только … (спинки)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ватк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03648" y="692696"/>
            <a:ext cx="6192688" cy="483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556792"/>
            <a:ext cx="56166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960" y="4941168"/>
            <a:ext cx="4414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 на этой вот картинке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Тоже не хватает 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( спинки 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448</TotalTime>
  <Words>92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Лексическая тема  «Мебель» (младшая группа)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Виктор</cp:lastModifiedBy>
  <cp:revision>51</cp:revision>
  <dcterms:created xsi:type="dcterms:W3CDTF">2014-11-03T21:10:51Z</dcterms:created>
  <dcterms:modified xsi:type="dcterms:W3CDTF">2015-12-28T20:56:02Z</dcterms:modified>
</cp:coreProperties>
</file>