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9" r:id="rId4"/>
    <p:sldId id="264" r:id="rId5"/>
    <p:sldId id="263" r:id="rId6"/>
    <p:sldId id="262" r:id="rId7"/>
    <p:sldId id="260" r:id="rId8"/>
    <p:sldId id="266" r:id="rId9"/>
    <p:sldId id="261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1934-3386-4257-B1FA-1CE0324A0F3C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975E3-C44C-430F-BA5F-81AF8BDB2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8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75E3-C44C-430F-BA5F-81AF8BDB2F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2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224B-7DAC-416F-B08B-CC32EA141FC1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BA9F-2327-4290-B571-2DDC18D25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urchanie_koshki_-_mur-mur-mur_(iPlayer.fm)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720756/data/images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/>
          <a:lstStyle/>
          <a:p>
            <a:r>
              <a:rPr lang="ru-RU" dirty="0" smtClean="0"/>
              <a:t>Тема занятия: </a:t>
            </a:r>
            <a:br>
              <a:rPr lang="ru-RU" dirty="0" smtClean="0"/>
            </a:br>
            <a:r>
              <a:rPr lang="ru-RU" sz="4800" dirty="0" smtClean="0">
                <a:latin typeface="Georgia" pitchFamily="18" charset="0"/>
              </a:rPr>
              <a:t>«Домашние животные»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Подготовила и провела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Воспитатель первой категории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Куранова</a:t>
            </a:r>
            <a:r>
              <a:rPr lang="ru-RU" b="1" i="1" dirty="0" smtClean="0">
                <a:solidFill>
                  <a:srgbClr val="002060"/>
                </a:solidFill>
              </a:rPr>
              <a:t> Е.В.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ima\Downloads\6lZNulNjP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Murchanie_koshki_-_mur-mur-mur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37321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24375"/>
            <a:ext cx="2916237" cy="2333625"/>
          </a:xfrm>
          <a:prstGeom prst="rect">
            <a:avLst/>
          </a:prstGeom>
          <a:noFill/>
        </p:spPr>
      </p:pic>
      <p:pic>
        <p:nvPicPr>
          <p:cNvPr id="2055" name="Picture 7" descr="3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557338"/>
            <a:ext cx="1158875" cy="1557337"/>
          </a:xfrm>
          <a:prstGeom prst="rect">
            <a:avLst/>
          </a:prstGeom>
          <a:noFill/>
        </p:spPr>
      </p:pic>
      <p:pic>
        <p:nvPicPr>
          <p:cNvPr id="2056" name="Picture 8" descr="5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71663" cy="1636713"/>
          </a:xfrm>
          <a:prstGeom prst="rect">
            <a:avLst/>
          </a:prstGeom>
          <a:noFill/>
        </p:spPr>
      </p:pic>
      <p:pic>
        <p:nvPicPr>
          <p:cNvPr id="2057" name="Picture 9" descr="1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0"/>
            <a:ext cx="2087563" cy="2087563"/>
          </a:xfrm>
          <a:prstGeom prst="rect">
            <a:avLst/>
          </a:prstGeom>
          <a:noFill/>
        </p:spPr>
      </p:pic>
      <p:pic>
        <p:nvPicPr>
          <p:cNvPr id="2058" name="Picture 10" descr="39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5373688"/>
            <a:ext cx="1050925" cy="1484312"/>
          </a:xfrm>
          <a:prstGeom prst="rect">
            <a:avLst/>
          </a:prstGeom>
          <a:noFill/>
        </p:spPr>
      </p:pic>
      <p:pic>
        <p:nvPicPr>
          <p:cNvPr id="2059" name="Picture 11" descr="99018409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51300"/>
            <a:ext cx="3095625" cy="2806700"/>
          </a:xfrm>
          <a:prstGeom prst="rect">
            <a:avLst/>
          </a:prstGeom>
          <a:noFill/>
        </p:spPr>
      </p:pic>
      <p:pic>
        <p:nvPicPr>
          <p:cNvPr id="2060" name="Picture 12" descr="bb92f245b27e4d3b71583670080376b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011863" y="260350"/>
            <a:ext cx="1800225" cy="1508125"/>
          </a:xfrm>
          <a:prstGeom prst="rect">
            <a:avLst/>
          </a:prstGeom>
          <a:noFill/>
        </p:spPr>
      </p:pic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323850" y="2997200"/>
            <a:ext cx="8569325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Домашние  животные и их  детёныши.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ib.podelise.ru/tw_files2/urls_509/7/d-6885/6885_html_m6b1355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ebenok-umnik.ru/articles/52/domashnie-zhivotnye-1-1-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328592" cy="4608512"/>
          </a:xfrm>
          <a:prstGeom prst="rect">
            <a:avLst/>
          </a:prstGeom>
          <a:noFill/>
        </p:spPr>
      </p:pic>
      <p:pic>
        <p:nvPicPr>
          <p:cNvPr id="5123" name="Picture 3" descr="C:\Users\Dima\Downloads\5f2209eb598be6281293c1a64ab91a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0"/>
            <a:ext cx="2571750" cy="2952328"/>
          </a:xfrm>
          <a:prstGeom prst="rect">
            <a:avLst/>
          </a:prstGeom>
          <a:noFill/>
        </p:spPr>
      </p:pic>
      <p:pic>
        <p:nvPicPr>
          <p:cNvPr id="5124" name="Picture 4" descr="C:\Users\Dima\Downloads\1899513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09728"/>
            <a:ext cx="2880320" cy="2448272"/>
          </a:xfrm>
          <a:prstGeom prst="rect">
            <a:avLst/>
          </a:prstGeom>
          <a:noFill/>
        </p:spPr>
      </p:pic>
      <p:pic>
        <p:nvPicPr>
          <p:cNvPr id="5125" name="Picture 5" descr="C:\Users\Dima\Downloads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21088"/>
            <a:ext cx="319734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rkdetzoo.ru/depositphotos_729136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400600" cy="4365104"/>
          </a:xfrm>
          <a:prstGeom prst="rect">
            <a:avLst/>
          </a:prstGeom>
          <a:noFill/>
        </p:spPr>
      </p:pic>
      <p:pic>
        <p:nvPicPr>
          <p:cNvPr id="6148" name="Picture 4" descr="http://grounde.ru/wp-content/uploads/2014/08/dekorativnye-porosyata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876" y="476672"/>
            <a:ext cx="3283124" cy="2808312"/>
          </a:xfrm>
          <a:prstGeom prst="rect">
            <a:avLst/>
          </a:prstGeom>
          <a:noFill/>
        </p:spPr>
      </p:pic>
      <p:pic>
        <p:nvPicPr>
          <p:cNvPr id="6150" name="Picture 6" descr="http://cdn.36on.ru/system/photo/image/000/104/451/medium/_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34272"/>
            <a:ext cx="3456384" cy="3123728"/>
          </a:xfrm>
          <a:prstGeom prst="rect">
            <a:avLst/>
          </a:prstGeom>
          <a:noFill/>
        </p:spPr>
      </p:pic>
      <p:pic>
        <p:nvPicPr>
          <p:cNvPr id="6152" name="Picture 8" descr="http://i.noskitambov.ru/u/18/10d7a638fd11e5b5b0b3fe3fd6372e/-/%D0%A4%D0%BE%D1%82%D0%BE1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01008"/>
            <a:ext cx="34563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6108/23032888.19/0_7f52b_e28b8220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552" cy="4536504"/>
          </a:xfrm>
          <a:prstGeom prst="rect">
            <a:avLst/>
          </a:prstGeom>
          <a:noFill/>
        </p:spPr>
      </p:pic>
      <p:pic>
        <p:nvPicPr>
          <p:cNvPr id="7172" name="Picture 4" descr="http://3kmu.ru/wp-content/uploads/2013/03/belkovaya-dieta-ya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6632"/>
            <a:ext cx="3923928" cy="3168352"/>
          </a:xfrm>
          <a:prstGeom prst="rect">
            <a:avLst/>
          </a:prstGeom>
          <a:noFill/>
        </p:spPr>
      </p:pic>
      <p:pic>
        <p:nvPicPr>
          <p:cNvPr id="7174" name="Picture 6" descr="http://mediasubs.ru/group/uploads/mi/mir-zhenschinyi/image2/TItODZlZ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410445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Dima\Downloads\1665_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ima\Downloads\5087779c7b7c7_normal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752528" cy="57606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6056" y="404664"/>
            <a:ext cx="3610744" cy="37444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0070C0"/>
                </a:solidFill>
              </a:rPr>
              <a:t>Как у наших у ворот </a:t>
            </a:r>
            <a:r>
              <a:rPr lang="ru-RU" b="1" i="1" dirty="0" smtClean="0">
                <a:solidFill>
                  <a:srgbClr val="0070C0"/>
                </a:solidFill>
              </a:rPr>
              <a:t>Петух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зернышки </a:t>
            </a:r>
            <a:r>
              <a:rPr lang="ru-RU" b="1" i="1" dirty="0">
                <a:solidFill>
                  <a:srgbClr val="0070C0"/>
                </a:solidFill>
              </a:rPr>
              <a:t>клюет,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</a:rPr>
              <a:t>Петух зернышки клюет,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</a:rPr>
              <a:t>К себе курочку зовет!	'	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</a:rPr>
              <a:t>Ку-ка-ре-ку!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</a:rPr>
              <a:t>Ку-ка-ре-ку! Ку-ка-ре-ку!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</a:rPr>
              <a:t>Всех курочек напою!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Dima\Downloads\lonely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076056" cy="501317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8064" y="332657"/>
            <a:ext cx="3816424" cy="40324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i="1" dirty="0">
                <a:solidFill>
                  <a:srgbClr val="7030A0"/>
                </a:solidFill>
              </a:rPr>
              <a:t>У крыльца лохматый пес.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7030A0"/>
                </a:solidFill>
              </a:rPr>
              <a:t>Лег</a:t>
            </a:r>
            <a:r>
              <a:rPr lang="ru-RU" sz="3400" b="1" i="1" dirty="0">
                <a:solidFill>
                  <a:srgbClr val="7030A0"/>
                </a:solidFill>
              </a:rPr>
              <a:t>, уткнувши в лапы нос.</a:t>
            </a:r>
          </a:p>
          <a:p>
            <a:pPr>
              <a:buNone/>
            </a:pPr>
            <a:r>
              <a:rPr lang="ru-RU" sz="3400" b="1" i="1" dirty="0">
                <a:solidFill>
                  <a:srgbClr val="7030A0"/>
                </a:solidFill>
              </a:rPr>
              <a:t>Тихо, мирно он сопит,</a:t>
            </a:r>
          </a:p>
          <a:p>
            <a:pPr>
              <a:buNone/>
            </a:pPr>
            <a:r>
              <a:rPr lang="ru-RU" sz="3400" b="1" i="1" dirty="0">
                <a:solidFill>
                  <a:srgbClr val="7030A0"/>
                </a:solidFill>
              </a:rPr>
              <a:t>Может, дремлет, может, спит.</a:t>
            </a:r>
          </a:p>
          <a:p>
            <a:pPr>
              <a:buNone/>
            </a:pPr>
            <a:r>
              <a:rPr lang="ru-RU" sz="3400" b="1" i="1" dirty="0">
                <a:solidFill>
                  <a:srgbClr val="7030A0"/>
                </a:solidFill>
              </a:rPr>
              <a:t>А попробуй, сунься вор —</a:t>
            </a:r>
          </a:p>
          <a:p>
            <a:pPr>
              <a:buNone/>
            </a:pPr>
            <a:r>
              <a:rPr lang="ru-RU" sz="3400" b="1" i="1" dirty="0">
                <a:solidFill>
                  <a:srgbClr val="7030A0"/>
                </a:solidFill>
              </a:rPr>
              <a:t>Вмиг залает на весь двор.</a:t>
            </a:r>
          </a:p>
          <a:p>
            <a:pPr>
              <a:buNone/>
            </a:pPr>
            <a:r>
              <a:rPr lang="ru-RU" sz="3400" b="1" i="1" dirty="0">
                <a:solidFill>
                  <a:srgbClr val="7030A0"/>
                </a:solidFill>
              </a:rPr>
              <a:t/>
            </a:r>
            <a:br>
              <a:rPr lang="ru-RU" sz="3400" b="1" i="1" dirty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75</Words>
  <Application>Microsoft Office PowerPoint</Application>
  <PresentationFormat>Экран (4:3)</PresentationFormat>
  <Paragraphs>21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Impact</vt:lpstr>
      <vt:lpstr>Тема Office</vt:lpstr>
      <vt:lpstr>Тема занятия:  «Домашние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 «Домашние животные»</dc:title>
  <dc:creator>Dima</dc:creator>
  <cp:lastModifiedBy>Dimon</cp:lastModifiedBy>
  <cp:revision>11</cp:revision>
  <dcterms:created xsi:type="dcterms:W3CDTF">2015-11-08T05:56:26Z</dcterms:created>
  <dcterms:modified xsi:type="dcterms:W3CDTF">2016-01-08T17:25:35Z</dcterms:modified>
</cp:coreProperties>
</file>