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90EB-D69E-4FF5-A769-96DBB816E0A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6531-1349-4F14-84D2-70B676269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7654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3643306" cy="3835592"/>
          </a:xfrm>
        </p:spPr>
      </p:pic>
      <p:pic>
        <p:nvPicPr>
          <p:cNvPr id="7" name="Рисунок 6" descr="20111012-DSC_20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53" y="3857629"/>
            <a:ext cx="4525448" cy="3000372"/>
          </a:xfrm>
          <a:prstGeom prst="rect">
            <a:avLst/>
          </a:prstGeom>
        </p:spPr>
      </p:pic>
      <p:pic>
        <p:nvPicPr>
          <p:cNvPr id="10" name="Picture 18" descr="happy_sun_g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071678"/>
            <a:ext cx="36433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714488"/>
            <a:ext cx="2757478" cy="372586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Ребята, я – Солнце. Мне нужно помочь весне одолеть холод, растопить снега, но не хватает сил, для того чтобы подняться выше над землёй. Если вы мне поможете и правильно выполните задания, мой день станет длиннее и я смогу помочь весне.</a:t>
            </a:r>
            <a:endParaRPr lang="ru-RU" sz="2400" dirty="0"/>
          </a:p>
        </p:txBody>
      </p:sp>
      <p:pic>
        <p:nvPicPr>
          <p:cNvPr id="4" name="Picture 9" descr="9175984_0s494_131380228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9" descr="9175984_0s494_131380228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2" descr="99379283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74" y="3429000"/>
            <a:ext cx="47466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Даша\Downloads\Новая папка (2)\449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70" cy="3429000"/>
          </a:xfrm>
          <a:prstGeom prst="rect">
            <a:avLst/>
          </a:prstGeom>
          <a:noFill/>
        </p:spPr>
      </p:pic>
      <p:pic>
        <p:nvPicPr>
          <p:cNvPr id="1029" name="Picture 5" descr="C:\Users\Даша\Downloads\Новая папка (2)\50813202.e1ac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ect">
            <a:avLst/>
          </a:prstGeom>
          <a:noFill/>
        </p:spPr>
      </p:pic>
      <p:pic>
        <p:nvPicPr>
          <p:cNvPr id="1030" name="Picture 6" descr="C:\Users\Даша\Downloads\Новая папка (2)\512931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4291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4537337_peyzazhi-na-rabochiy-stol-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Picture 9" descr="9175984_0s494_1313802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85992"/>
            <a:ext cx="10879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oro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52170"/>
            <a:ext cx="4500594" cy="3305830"/>
          </a:xfrm>
          <a:prstGeom prst="rect">
            <a:avLst/>
          </a:prstGeom>
        </p:spPr>
      </p:pic>
      <p:pic>
        <p:nvPicPr>
          <p:cNvPr id="6" name="Рисунок 5" descr="Vorob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27" y="214290"/>
            <a:ext cx="4094709" cy="3071834"/>
          </a:xfrm>
          <a:prstGeom prst="rect">
            <a:avLst/>
          </a:prstGeom>
        </p:spPr>
      </p:pic>
      <p:pic>
        <p:nvPicPr>
          <p:cNvPr id="2050" name="Picture 2" descr="C:\Users\Даша\Downloads\Новая папка (2)\crow1011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19521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avatar_28736-300x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4929190" cy="3500438"/>
          </a:xfrm>
          <a:prstGeom prst="rect">
            <a:avLst/>
          </a:prstGeom>
        </p:spPr>
      </p:pic>
      <p:pic>
        <p:nvPicPr>
          <p:cNvPr id="3074" name="Picture 2" descr="C:\Users\Даша\Downloads\Новая папка (2)\b5f10d7139902e21c92959f894671a8f_3149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1" y="3357562"/>
            <a:ext cx="4214810" cy="3500438"/>
          </a:xfrm>
          <a:prstGeom prst="rect">
            <a:avLst/>
          </a:prstGeom>
          <a:noFill/>
        </p:spPr>
      </p:pic>
      <p:pic>
        <p:nvPicPr>
          <p:cNvPr id="3075" name="Picture 3" descr="C:\Users\Даша\Downloads\Новая папка (2)\coucou.gris.alfo.1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57620" cy="3357561"/>
          </a:xfrm>
          <a:prstGeom prst="rect">
            <a:avLst/>
          </a:prstGeom>
          <a:noFill/>
        </p:spPr>
      </p:pic>
      <p:pic>
        <p:nvPicPr>
          <p:cNvPr id="3076" name="Picture 4" descr="C:\Users\Даша\Downloads\Новая папка (2)\53508338_48114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5174" y="0"/>
            <a:ext cx="5328826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4537337_peyzazhi-na-rabochiy-stol-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9" descr="9175984_0s494_1313802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057" y="0"/>
            <a:ext cx="10879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1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48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b95ebec2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5072074"/>
            <a:ext cx="1102439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preview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57761"/>
            <a:ext cx="250029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5dd557b364687405a992ce8c9af8872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715016"/>
            <a:ext cx="1547823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dd557b364687405a992ce8c9af887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48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Ребята, я – Солнце. Мне нужно помочь весне одолеть холод, растопить снега, но не хватает сил, для того чтобы подняться выше над землёй. Если вы мне поможете и правильно выполните задания, мой день станет длиннее и я смогу помочь весне.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солнце весне помогало»</dc:title>
  <dc:creator>Даша</dc:creator>
  <cp:lastModifiedBy>Даша</cp:lastModifiedBy>
  <cp:revision>59</cp:revision>
  <dcterms:created xsi:type="dcterms:W3CDTF">2015-04-05T10:40:44Z</dcterms:created>
  <dcterms:modified xsi:type="dcterms:W3CDTF">2015-04-09T18:59:45Z</dcterms:modified>
</cp:coreProperties>
</file>