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263" r:id="rId11"/>
    <p:sldId id="265" r:id="rId12"/>
    <p:sldId id="273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8EE9B0-3597-479E-9118-F020FB797B91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263"/>
            <p14:sldId id="265"/>
            <p14:sldId id="273"/>
            <p14:sldId id="288"/>
            <p14:sldId id="289"/>
            <p14:sldId id="290"/>
            <p14:sldId id="291"/>
          </p14:sldIdLst>
        </p14:section>
        <p14:section name="Раздел без заголовка" id="{59DFAEF2-0C42-4C14-ADB9-717DFEEBFED3}">
          <p14:sldIdLst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Раздел без заголовка" id="{F548010C-21A4-4598-AAAE-F5364B3484F8}">
          <p14:sldIdLst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1" y="5288"/>
            <a:ext cx="9166291" cy="679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948871"/>
      </p:ext>
    </p:ext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9704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Аллея мудрости(парк)</a:t>
            </a:r>
            <a:br>
              <a:rPr lang="ru-RU" u="sng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Парк Вдохновения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Парк 40 лет победы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Достоприм.Ишеевки\Фото14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Река «</a:t>
            </a:r>
            <a:r>
              <a:rPr lang="ru-RU" u="sng" dirty="0" err="1" smtClean="0">
                <a:solidFill>
                  <a:srgbClr val="C00000"/>
                </a:solidFill>
              </a:rPr>
              <a:t>Свияга</a:t>
            </a:r>
            <a:r>
              <a:rPr lang="ru-RU" u="sng" dirty="0" smtClean="0">
                <a:solidFill>
                  <a:srgbClr val="C00000"/>
                </a:solidFill>
              </a:rPr>
              <a:t>»</a:t>
            </a:r>
            <a:br>
              <a:rPr lang="ru-RU" u="sng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Река «Волга» </a:t>
            </a: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u="sng" dirty="0" smtClean="0">
                <a:solidFill>
                  <a:srgbClr val="C00000"/>
                </a:solidFill>
              </a:rPr>
              <a:t>Черное море</a:t>
            </a:r>
            <a:br>
              <a:rPr lang="ru-RU" u="sng" dirty="0" smtClean="0">
                <a:solidFill>
                  <a:srgbClr val="C00000"/>
                </a:solidFill>
              </a:rPr>
            </a:b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czIuaXBpY3R1cmUucnUvdXBsb2Fkcy8yMDEzMDQwMi80WEhMSFd0ZC5qcGc_X19pZD0zMTQ3MA==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686327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 and Settings\Admin\Рабочий стол\все со стола\на сайтик\DSKV68\Картинки\Unusual backgrounds\Unusual fones\небо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1128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Церковь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Храм на территории больницы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u="sng" dirty="0" smtClean="0">
                <a:solidFill>
                  <a:srgbClr val="C00000"/>
                </a:solidFill>
              </a:rPr>
              <a:t>Мечеть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5123" name="Picture 3" descr="D:\Достоприм.Ишеевки\IMG_45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74" y="1844824"/>
            <a:ext cx="6037210" cy="46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4884" cy="68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13891"/>
      </p:ext>
    </p:extLst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39084"/>
      </p:ext>
    </p:extLst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0" y="-18001"/>
            <a:ext cx="9166289" cy="68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234973"/>
      </p:ext>
    </p:extLst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287803"/>
      </p:ext>
    </p:extLst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254231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44933"/>
      </p:ext>
    </p:extLst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70148"/>
      </p:ext>
    </p:extLst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1" y="-18002"/>
            <a:ext cx="9166291" cy="68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789344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40289"/>
      </p:ext>
    </p:extLst>
  </p:cSld>
  <p:clrMapOvr>
    <a:masterClrMapping/>
  </p:clrMapOvr>
  <p:transition spd="slow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1" y="0"/>
            <a:ext cx="9166291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95064"/>
      </p:ext>
    </p:extLst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47448"/>
      </p:ext>
    </p:extLst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0" y="0"/>
            <a:ext cx="9166289" cy="68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985786"/>
      </p:ext>
    </p:extLst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48" y="0"/>
            <a:ext cx="9214296" cy="69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91026"/>
      </p:ext>
    </p:extLst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0"/>
            <a:ext cx="9321800" cy="68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00103"/>
      </p:ext>
    </p:extLst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91" y="-45386"/>
            <a:ext cx="9204515" cy="69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378978"/>
      </p:ext>
    </p:extLst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23194"/>
      </p:ext>
    </p:extLst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1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22374"/>
      </p:ext>
    </p:extLst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3522"/>
      </p:ext>
    </p:extLst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32" y="1284"/>
            <a:ext cx="9321800" cy="68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94065"/>
      </p:ext>
    </p:extLst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0"/>
            <a:ext cx="9166290" cy="687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344160"/>
      </p:ext>
    </p:extLst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54006"/>
            <a:ext cx="9216008" cy="691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11510"/>
      </p:ext>
    </p:extLst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</TotalTime>
  <Words>8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Аллея мудрости(парк) Парк Вдохновения Парк 40 лет победы</vt:lpstr>
      <vt:lpstr>Река «Свияга» Река «Волга»    Черное море </vt:lpstr>
      <vt:lpstr>Церковь Храм на территории больницы Мечеть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Игорь</cp:lastModifiedBy>
  <cp:revision>25</cp:revision>
  <dcterms:modified xsi:type="dcterms:W3CDTF">2016-01-08T18:24:00Z</dcterms:modified>
</cp:coreProperties>
</file>