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56" r:id="rId4"/>
    <p:sldId id="257" r:id="rId5"/>
    <p:sldId id="261" r:id="rId6"/>
    <p:sldId id="265" r:id="rId7"/>
    <p:sldId id="266" r:id="rId8"/>
    <p:sldId id="267" r:id="rId9"/>
    <p:sldId id="268" r:id="rId10"/>
    <p:sldId id="262" r:id="rId11"/>
    <p:sldId id="277" r:id="rId12"/>
    <p:sldId id="269" r:id="rId13"/>
    <p:sldId id="272" r:id="rId14"/>
    <p:sldId id="278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1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25070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Презентация </a:t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3100" b="1" dirty="0" smtClean="0">
                <a:solidFill>
                  <a:srgbClr val="FFC000"/>
                </a:solidFill>
              </a:rPr>
              <a:t> Интегрированного музыкально – коррекционного развлечение с использованием </a:t>
            </a:r>
            <a:r>
              <a:rPr lang="ru-RU" sz="3100" b="1" dirty="0" err="1" smtClean="0">
                <a:solidFill>
                  <a:srgbClr val="FFC000"/>
                </a:solidFill>
              </a:rPr>
              <a:t>куклотерапии</a:t>
            </a:r>
            <a:r>
              <a:rPr lang="ru-RU" sz="3100" b="1" dirty="0" smtClean="0">
                <a:solidFill>
                  <a:srgbClr val="FFC000"/>
                </a:solidFill>
              </a:rPr>
              <a:t> для детей раннего возраста.</a:t>
            </a: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b="1" dirty="0" smtClean="0">
                <a:solidFill>
                  <a:srgbClr val="FFC000"/>
                </a:solidFill>
              </a:rPr>
              <a:t>Тема: «На лесной полянке»</a:t>
            </a:r>
            <a:r>
              <a:rPr lang="ru-RU" sz="3100" dirty="0" smtClean="0">
                <a:solidFill>
                  <a:srgbClr val="FFC000"/>
                </a:solidFill>
              </a:rPr>
              <a:t/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 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Подготовила:: воспитатель высшей категории </a:t>
            </a:r>
            <a:r>
              <a:rPr lang="ru-RU" sz="3100" dirty="0" smtClean="0">
                <a:solidFill>
                  <a:srgbClr val="FFC000"/>
                </a:solidFill>
              </a:rPr>
              <a:t>Осипова Оксана </a:t>
            </a:r>
            <a:r>
              <a:rPr lang="ru-RU" sz="3100" dirty="0" smtClean="0">
                <a:solidFill>
                  <a:srgbClr val="FFC000"/>
                </a:solidFill>
              </a:rPr>
              <a:t>Н</a:t>
            </a:r>
            <a:r>
              <a:rPr lang="ru-RU" sz="3100" dirty="0" smtClean="0">
                <a:solidFill>
                  <a:srgbClr val="FFC000"/>
                </a:solidFill>
              </a:rPr>
              <a:t>иколаевна</a:t>
            </a:r>
            <a:endParaRPr lang="ru-RU" sz="3100" dirty="0">
              <a:solidFill>
                <a:srgbClr val="FFC00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608512" cy="3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142775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Дыхательное упражнение: «Подуй на Мишку»</a:t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84368" cy="5250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3080321" cy="1872208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FFFF00"/>
                </a:solidFill>
              </a:rPr>
              <a:t>Игра  на музыкальном инструменте «Бубен»</a:t>
            </a:r>
            <a:endParaRPr lang="ru-RU" sz="3200" b="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221088"/>
            <a:ext cx="3465513" cy="1905075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Раз, два, три -  Саша в бубен постучи (бом-бом-бом)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4572000" cy="304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572000" cy="304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Продуктивная деятельность «Пряники для Мишки»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496965" cy="299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760" y="3896803"/>
            <a:ext cx="4446240" cy="2961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Угощайся, </a:t>
            </a:r>
            <a:r>
              <a:rPr lang="ru-RU" sz="3200" dirty="0" err="1" smtClean="0">
                <a:solidFill>
                  <a:srgbClr val="FFFF00"/>
                </a:solidFill>
              </a:rPr>
              <a:t>Мишенька</a:t>
            </a:r>
            <a:r>
              <a:rPr lang="ru-RU" sz="3200" dirty="0" smtClean="0">
                <a:solidFill>
                  <a:srgbClr val="FFFF00"/>
                </a:solidFill>
              </a:rPr>
              <a:t>, вкусными пряниками, ребята очень старались.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98938"/>
            <a:ext cx="8046640" cy="5359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Осенью я собирал ягодку малинку и сварил варенье вам на угощение.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820070" cy="520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71420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Мишка, глазки закрывай,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И тихонько засыпай!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А нам дети пора домой.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912768" cy="4603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КУ </a:t>
            </a:r>
            <a:r>
              <a:rPr lang="ru-RU" sz="2800" dirty="0" err="1" smtClean="0">
                <a:solidFill>
                  <a:srgbClr val="FFFF00"/>
                </a:solidFill>
              </a:rPr>
              <a:t>Урайский</a:t>
            </a:r>
            <a:r>
              <a:rPr lang="ru-RU" sz="2800" dirty="0" smtClean="0">
                <a:solidFill>
                  <a:srgbClr val="FFFF00"/>
                </a:solidFill>
              </a:rPr>
              <a:t> специализированный Дом ребенка </a:t>
            </a:r>
            <a:r>
              <a:rPr lang="ru-RU" sz="2800" dirty="0" err="1" smtClean="0">
                <a:solidFill>
                  <a:srgbClr val="FFFF00"/>
                </a:solidFill>
              </a:rPr>
              <a:t>ХМАО-Югры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39088"/>
            <a:ext cx="8136504" cy="5418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04856" cy="7474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100" dirty="0" smtClean="0">
                <a:solidFill>
                  <a:srgbClr val="FFFF00"/>
                </a:solidFill>
              </a:rPr>
              <a:t>Приглашаю вас ребятки, в зимний лес погулять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На полянке зимней,  поиграть и поплясать.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 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6400800" cy="475252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loonapix_14235684601071880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848872" cy="5227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Музыкально- двигательное упражнение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«Вот как зимушка пришла»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loonapix_1423568757169206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392252" cy="558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Ой, ребятки, тихо, тихо.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Это кто под елкой сидит?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Кто же так громко храпит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(заглядывает под елку)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05064"/>
            <a:ext cx="3106688" cy="212109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Я Мишка-медведь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                  Я умею реветь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                  Что такое, почему?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                  Ничего я не пойму.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                  Кто здесь громко так стучит?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                  Кто здесь громко так кричит?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45024"/>
            <a:ext cx="4392488" cy="2925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3888432" cy="258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9237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Куклотерапия</a:t>
            </a:r>
            <a:r>
              <a:rPr lang="ru-RU" sz="3600" dirty="0" smtClean="0">
                <a:solidFill>
                  <a:srgbClr val="FFFF00"/>
                </a:solidFill>
              </a:rPr>
              <a:t>:  Игра «Медвежата»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 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03499"/>
            <a:ext cx="7589341" cy="505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113972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Танец с ложками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49381" cy="529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397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Пальчиковая игра «Снег- снежок»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58061" cy="5366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2837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Подвижная игра «Догонялки с Мишкой»</a:t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49381" cy="529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149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  Интегрированного музыкально – коррекционного развлечение с использованием куклотерапии для детей раннего возраста. Тема: «На лесной полянке»       Подготовила:: воспитатель высшей категории Осипова Оксана Николаевна</vt:lpstr>
      <vt:lpstr>КУ Урайский специализированный Дом ребенка ХМАО-Югры</vt:lpstr>
      <vt:lpstr> Приглашаю вас ребятки, в зимний лес погулять На полянке зимней,  поиграть и поплясать.   </vt:lpstr>
      <vt:lpstr>Музыкально- двигательное упражнение «Вот как зимушка пришла»</vt:lpstr>
      <vt:lpstr>Ой, ребятки, тихо, тихо. Это кто под елкой сидит? Кто же так громко храпит (заглядывает под елку)</vt:lpstr>
      <vt:lpstr> Куклотерапия:  Игра «Медвежата»  </vt:lpstr>
      <vt:lpstr>Танец с ложками  </vt:lpstr>
      <vt:lpstr>Пальчиковая игра «Снег- снежок»  </vt:lpstr>
      <vt:lpstr>Подвижная игра «Догонялки с Мишкой» </vt:lpstr>
      <vt:lpstr>Дыхательное упражнение: «Подуй на Мишку» </vt:lpstr>
      <vt:lpstr>Игра  на музыкальном инструменте «Бубен»</vt:lpstr>
      <vt:lpstr>Продуктивная деятельность «Пряники для Мишки»</vt:lpstr>
      <vt:lpstr>Угощайся, Мишенька, вкусными пряниками, ребята очень старались.</vt:lpstr>
      <vt:lpstr>Осенью я собирал ягодку малинку и сварил варенье вам на угощение. </vt:lpstr>
      <vt:lpstr>Мишка, глазки закрывай, И тихонько засыпай! А нам дети пора домой.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21</cp:revision>
  <dcterms:created xsi:type="dcterms:W3CDTF">2015-02-10T10:55:23Z</dcterms:created>
  <dcterms:modified xsi:type="dcterms:W3CDTF">2016-01-13T06:39:22Z</dcterms:modified>
</cp:coreProperties>
</file>