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1CD82B-2C31-42DF-8968-AAE651952820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E68997-514C-4EC8-858C-6BC82F1BBC5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r>
              <a:rPr lang="ru-RU" dirty="0" smtClean="0"/>
              <a:t>Экологический КВН для дошкольников</a:t>
            </a:r>
            <a:endParaRPr lang="ru-RU" dirty="0"/>
          </a:p>
        </p:txBody>
      </p:sp>
      <p:pic>
        <p:nvPicPr>
          <p:cNvPr id="1027" name="Picture 3" descr="C:\Users\Галина\Desktop\Новая папка\садик\Экологический квн для дошкольников\uOotWQ7pEf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4000" cy="5000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Галина\Desktop\Новая папка\садик\Экологический квн для дошкольников\wQEXYYnNd5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Галина\Desktop\Новая папка\садик\Экологический квн для дошкольников\S5W3w2Zcza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Галина\Desktop\Новая папка\садик\Экологический квн для дошкольников\ZjGyyPMRNx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Галина\Desktop\Новая папка\садик\Экологический квн для дошкольников\xIpOm9paID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Галина\Desktop\Новая папка\садик\Экологический квн для дошкольников\aRO-LgCB9n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4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Экологический КВН для дошкольников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 КВН для дошкольников</dc:title>
  <dc:creator>Галина</dc:creator>
  <cp:lastModifiedBy>Галина</cp:lastModifiedBy>
  <cp:revision>1</cp:revision>
  <dcterms:created xsi:type="dcterms:W3CDTF">2016-01-09T12:29:40Z</dcterms:created>
  <dcterms:modified xsi:type="dcterms:W3CDTF">2016-01-09T12:34:31Z</dcterms:modified>
</cp:coreProperties>
</file>