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357562"/>
            <a:ext cx="7772400" cy="14287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Презентация к НОД</a:t>
            </a:r>
            <a:br>
              <a:rPr lang="ru-RU" sz="3200" b="1" dirty="0" smtClean="0"/>
            </a:br>
            <a:r>
              <a:rPr lang="ru-RU" sz="3200" b="1" dirty="0" smtClean="0"/>
              <a:t>по развитию речи в 1 младшей группе</a:t>
            </a:r>
            <a:br>
              <a:rPr lang="ru-RU" sz="3200" b="1" dirty="0" smtClean="0"/>
            </a:br>
            <a:r>
              <a:rPr lang="ru-RU" sz="3200" b="1" dirty="0" smtClean="0"/>
              <a:t>«Прогулка в зимний лес».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286388"/>
            <a:ext cx="6400800" cy="1181096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/>
              <a:t>МКДОУ </a:t>
            </a:r>
            <a:r>
              <a:rPr lang="ru-RU" sz="2000" b="1" i="1" dirty="0" err="1" smtClean="0"/>
              <a:t>д</a:t>
            </a:r>
            <a:r>
              <a:rPr lang="ru-RU" sz="2000" b="1" i="1" dirty="0" smtClean="0"/>
              <a:t>/с №2 г. Пласт</a:t>
            </a:r>
          </a:p>
          <a:p>
            <a:pPr algn="r"/>
            <a:r>
              <a:rPr lang="ru-RU" sz="2000" b="1" i="1" dirty="0" smtClean="0"/>
              <a:t>Воспитатель: </a:t>
            </a:r>
            <a:r>
              <a:rPr lang="ru-RU" sz="2000" b="1" i="1" dirty="0" err="1" smtClean="0"/>
              <a:t>Сохова</a:t>
            </a:r>
            <a:r>
              <a:rPr lang="ru-RU" sz="2000" b="1" i="1" dirty="0" smtClean="0"/>
              <a:t> Л.З.</a:t>
            </a:r>
            <a:endParaRPr lang="ru-RU" sz="2000" b="1" i="1" dirty="0"/>
          </a:p>
        </p:txBody>
      </p:sp>
      <p:pic>
        <p:nvPicPr>
          <p:cNvPr id="4" name="Рисунок 3" descr="http://i.ucrazy.ru/files/i/2007.8.12/1186910641_1164147109_lost20paradise20kle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414337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357958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Посмотрите, как красиво в зимнем лесу. На земле, на деревьях лежит … (снег). </a:t>
            </a:r>
            <a:br>
              <a:rPr lang="ru-RU" sz="1600" dirty="0" smtClean="0"/>
            </a:br>
            <a:r>
              <a:rPr lang="ru-RU" sz="1600" dirty="0" smtClean="0"/>
              <a:t>Снег  какой? (белый, холодный).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http://images.forwallpaper.com/files/thumbs/preview/15/154577__winter-sunshine_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500834"/>
            <a:ext cx="8229600" cy="35716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Из снега можно лепить. Что можно слепить? (снеговика, снежки).</a:t>
            </a:r>
            <a:endParaRPr lang="ru-RU" sz="1400" dirty="0"/>
          </a:p>
        </p:txBody>
      </p:sp>
      <p:pic>
        <p:nvPicPr>
          <p:cNvPr id="3" name="Рисунок 2" descr="http://pic.thanksearch.com/12/2013/0830/1f/3/86325/960x600x75x0x0x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786314" cy="321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http://filmizleponro.com/data/559fcc3fa3ad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6649" y="214290"/>
            <a:ext cx="4297351" cy="6286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img.fun2mass.ru/shares_single_new/uploads/shares/img/15983-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786314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39648"/>
            <a:ext cx="8305800" cy="41835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 снегу можно кататься на …(санках. лыжах).</a:t>
            </a:r>
            <a:endParaRPr lang="ru-RU" sz="1400" dirty="0"/>
          </a:p>
        </p:txBody>
      </p:sp>
      <p:pic>
        <p:nvPicPr>
          <p:cNvPr id="5" name="Содержимое 4" descr="http://www.proza.ru/pics/2011/12/13/908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16"/>
            <a:ext cx="8229600" cy="1142984"/>
          </a:xfrm>
        </p:spPr>
        <p:txBody>
          <a:bodyPr>
            <a:noAutofit/>
          </a:bodyPr>
          <a:lstStyle/>
          <a:p>
            <a:r>
              <a:rPr lang="ru-RU" sz="1400" dirty="0" smtClean="0"/>
              <a:t>- Смотрите, снова пошел снег. Ой, на мою ладонь снежинка села, большая, красивая (воображаемая ситуация). И на ваши ладошки опустились снежинки. Видите их. Давайте сдуем снежинки с ладошек. Дуйте легко, долго.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Содержимое 3" descr="зим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929330"/>
            <a:ext cx="8229600" cy="92867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Посмотрите какие елочки в лесу  разные: есть высокие, есть поменьше, а есть совсем маленькие. Давайте мы с вами покажем какие елочки бывают.</a:t>
            </a:r>
            <a:endParaRPr lang="ru-RU" sz="1400" dirty="0"/>
          </a:p>
        </p:txBody>
      </p:sp>
      <p:pic>
        <p:nvPicPr>
          <p:cNvPr id="3" name="Рисунок 2" descr="http://images.vfl.ru/ii/1416869353/9d0b3e16/70453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501122" cy="60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396"/>
            <a:ext cx="8229600" cy="42860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Вот как хорошо зимой в лесу.</a:t>
            </a:r>
            <a:endParaRPr lang="ru-RU" sz="1400" dirty="0"/>
          </a:p>
        </p:txBody>
      </p:sp>
      <p:pic>
        <p:nvPicPr>
          <p:cNvPr id="3" name="Рисунок 2" descr="http://gemstones-stuff.webs.com/Kiba%20stuff/Hyouden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59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134</Words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к НОД по развитию речи в 1 младшей группе «Прогулка в зимний лес».</vt:lpstr>
      <vt:lpstr>Посмотрите, как красиво в зимнем лесу. На земле, на деревьях лежит … (снег).  Снег  какой? (белый, холодный). </vt:lpstr>
      <vt:lpstr>Из снега можно лепить. Что можно слепить? (снеговика, снежки).</vt:lpstr>
      <vt:lpstr>По снегу можно кататься на …(санках. лыжах).</vt:lpstr>
      <vt:lpstr>- Смотрите, снова пошел снег. Ой, на мою ладонь снежинка села, большая, красивая (воображаемая ситуация). И на ваши ладошки опустились снежинки. Видите их. Давайте сдуем снежинки с ладошек. Дуйте легко, долго. </vt:lpstr>
      <vt:lpstr>Посмотрите какие елочки в лесу  разные: есть высокие, есть поменьше, а есть совсем маленькие. Давайте мы с вами покажем какие елочки бывают.</vt:lpstr>
      <vt:lpstr>Вот как хорошо зимой в лесу.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0</cp:lastModifiedBy>
  <cp:revision>11</cp:revision>
  <dcterms:created xsi:type="dcterms:W3CDTF">2015-11-02T07:54:49Z</dcterms:created>
  <dcterms:modified xsi:type="dcterms:W3CDTF">2015-12-14T08:35:45Z</dcterms:modified>
</cp:coreProperties>
</file>