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AD08-2297-44EB-845D-6655326BFC19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39FA0-6BC9-4D44-A6F7-2CEA81DF9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96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AD08-2297-44EB-845D-6655326BFC19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39FA0-6BC9-4D44-A6F7-2CEA81DF9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85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AD08-2297-44EB-845D-6655326BFC19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39FA0-6BC9-4D44-A6F7-2CEA81DF9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397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AD08-2297-44EB-845D-6655326BFC19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39FA0-6BC9-4D44-A6F7-2CEA81DF9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163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AD08-2297-44EB-845D-6655326BFC19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39FA0-6BC9-4D44-A6F7-2CEA81DF9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120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AD08-2297-44EB-845D-6655326BFC19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39FA0-6BC9-4D44-A6F7-2CEA81DF9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931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AD08-2297-44EB-845D-6655326BFC19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39FA0-6BC9-4D44-A6F7-2CEA81DF9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920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AD08-2297-44EB-845D-6655326BFC19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39FA0-6BC9-4D44-A6F7-2CEA81DF9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579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AD08-2297-44EB-845D-6655326BFC19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39FA0-6BC9-4D44-A6F7-2CEA81DF9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472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AD08-2297-44EB-845D-6655326BFC19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39FA0-6BC9-4D44-A6F7-2CEA81DF9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61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5AD08-2297-44EB-845D-6655326BFC19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39FA0-6BC9-4D44-A6F7-2CEA81DF9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97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5AD08-2297-44EB-845D-6655326BFC19}" type="datetimeFigureOut">
              <a:rPr lang="ru-RU" smtClean="0"/>
              <a:t>09.11.2015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39FA0-6BC9-4D44-A6F7-2CEA81DF9B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625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2244" y="1449622"/>
            <a:ext cx="9144000" cy="1120323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Кто живет в лесу?</a:t>
            </a:r>
            <a:endParaRPr lang="ru-RU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45693" y="4215865"/>
            <a:ext cx="3410551" cy="1588168"/>
          </a:xfrm>
        </p:spPr>
        <p:txBody>
          <a:bodyPr>
            <a:normAutofit/>
          </a:bodyPr>
          <a:lstStyle/>
          <a:p>
            <a:pPr algn="r"/>
            <a:r>
              <a:rPr lang="ru-RU" sz="3200" dirty="0" smtClean="0"/>
              <a:t>Составитель: Осипова Тамара Николаевна</a:t>
            </a:r>
            <a:endParaRPr lang="ru-RU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447899" y="6294922"/>
            <a:ext cx="1267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2016 год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893825" y="86627"/>
            <a:ext cx="1821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Санкт-Петербург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664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6968" y="162994"/>
            <a:ext cx="4240731" cy="1377048"/>
          </a:xfrm>
        </p:spPr>
        <p:txBody>
          <a:bodyPr>
            <a:normAutofit/>
          </a:bodyPr>
          <a:lstStyle/>
          <a:p>
            <a:pPr algn="ctr"/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Лес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97740" y="2367816"/>
            <a:ext cx="4765706" cy="26941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 smtClean="0"/>
              <a:t>Посмотри скорей в окошко-</a:t>
            </a:r>
          </a:p>
          <a:p>
            <a:pPr marL="0" indent="0">
              <a:buNone/>
            </a:pPr>
            <a:r>
              <a:rPr lang="ru-RU" sz="3200" b="1" dirty="0" smtClean="0"/>
              <a:t>Детки в лес спешат гурьбой.</a:t>
            </a:r>
          </a:p>
          <a:p>
            <a:pPr marL="0" indent="0">
              <a:buNone/>
            </a:pPr>
            <a:r>
              <a:rPr lang="ru-RU" sz="3200" b="1" dirty="0" smtClean="0"/>
              <a:t>Доставай свое лукошко.</a:t>
            </a:r>
          </a:p>
          <a:p>
            <a:pPr marL="0" indent="0">
              <a:buNone/>
            </a:pPr>
            <a:r>
              <a:rPr lang="ru-RU" sz="3200" b="1" dirty="0" smtClean="0"/>
              <a:t>Мы догоним их с тобой!</a:t>
            </a:r>
            <a:endParaRPr lang="ru-RU" sz="32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594" y="2069964"/>
            <a:ext cx="4910150" cy="36553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756085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5952" y="51912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Заяц</a:t>
            </a:r>
            <a:endParaRPr lang="ru-RU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02116" y="1690688"/>
            <a:ext cx="3329539" cy="4351338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У зайчика ушки</a:t>
            </a:r>
          </a:p>
          <a:p>
            <a:pPr marL="0" indent="0">
              <a:buNone/>
            </a:pPr>
            <a:r>
              <a:rPr lang="ru-RU" b="1" dirty="0" smtClean="0"/>
              <a:t>торчат на макушке,</a:t>
            </a:r>
          </a:p>
          <a:p>
            <a:pPr marL="0" indent="0">
              <a:buNone/>
            </a:pPr>
            <a:r>
              <a:rPr lang="ru-RU" b="1" dirty="0" smtClean="0"/>
              <a:t>Любит он вкусный</a:t>
            </a:r>
          </a:p>
          <a:p>
            <a:pPr marL="0" indent="0">
              <a:buNone/>
            </a:pPr>
            <a:r>
              <a:rPr lang="ru-RU" b="1" dirty="0" smtClean="0"/>
              <a:t>листик капустный.</a:t>
            </a:r>
          </a:p>
          <a:p>
            <a:pPr marL="0" indent="0">
              <a:buNone/>
            </a:pPr>
            <a:r>
              <a:rPr lang="ru-RU" b="1" dirty="0" smtClean="0"/>
              <a:t>Бегает быстро </a:t>
            </a:r>
          </a:p>
          <a:p>
            <a:pPr marL="0" indent="0">
              <a:buNone/>
            </a:pPr>
            <a:r>
              <a:rPr lang="ru-RU" b="1" dirty="0" smtClean="0"/>
              <a:t>и прыгает ловко,</a:t>
            </a:r>
          </a:p>
          <a:p>
            <a:pPr marL="0" indent="0">
              <a:buNone/>
            </a:pPr>
            <a:r>
              <a:rPr lang="ru-RU" b="1" dirty="0" smtClean="0"/>
              <a:t>Всё потому, что </a:t>
            </a:r>
          </a:p>
          <a:p>
            <a:pPr marL="0" indent="0">
              <a:buNone/>
            </a:pPr>
            <a:r>
              <a:rPr lang="ru-RU" b="1" dirty="0" smtClean="0"/>
              <a:t>ест он морковку!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29" y="1657359"/>
            <a:ext cx="6096000" cy="4572000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490527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Волк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434" y="3649612"/>
            <a:ext cx="5726229" cy="24864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/>
              <a:t>Ходит-бродит серый волк. </a:t>
            </a:r>
          </a:p>
          <a:p>
            <a:pPr marL="0" indent="0">
              <a:buNone/>
            </a:pPr>
            <a:r>
              <a:rPr lang="ru-RU" sz="3200" b="1" dirty="0" smtClean="0"/>
              <a:t>И зубами щёлк да щёлк. </a:t>
            </a:r>
          </a:p>
          <a:p>
            <a:pPr marL="0" indent="0">
              <a:buNone/>
            </a:pPr>
            <a:r>
              <a:rPr lang="ru-RU" sz="3200" b="1" dirty="0" smtClean="0"/>
              <a:t>Шёрстка как щетинка, </a:t>
            </a:r>
          </a:p>
          <a:p>
            <a:pPr marL="0" indent="0">
              <a:buNone/>
            </a:pPr>
            <a:r>
              <a:rPr lang="ru-RU" sz="3200" b="1" dirty="0" smtClean="0"/>
              <a:t>Вздыбилась на спинке. </a:t>
            </a:r>
            <a:endParaRPr lang="ru-RU" sz="32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8416" y="1690688"/>
            <a:ext cx="6275331" cy="4167212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043628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Лиса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83166" y="2030930"/>
            <a:ext cx="5270634" cy="2846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/>
              <a:t>Вы не видели в лесу</a:t>
            </a:r>
          </a:p>
          <a:p>
            <a:pPr marL="0" indent="0">
              <a:buNone/>
            </a:pPr>
            <a:r>
              <a:rPr lang="ru-RU" sz="3200" b="1" dirty="0" smtClean="0"/>
              <a:t>Ярко-рыжую лису?</a:t>
            </a:r>
          </a:p>
          <a:p>
            <a:pPr marL="0" indent="0">
              <a:buNone/>
            </a:pPr>
            <a:r>
              <a:rPr lang="ru-RU" sz="3200" b="1" dirty="0" smtClean="0"/>
              <a:t>Эта рыжая плутовка</a:t>
            </a:r>
          </a:p>
          <a:p>
            <a:pPr marL="0" indent="0">
              <a:buNone/>
            </a:pPr>
            <a:r>
              <a:rPr lang="ru-RU" sz="3200" b="1" dirty="0" smtClean="0"/>
              <a:t>След свой прячет очень ловко</a:t>
            </a:r>
            <a:endParaRPr lang="ru-RU" sz="32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147" y="1690688"/>
            <a:ext cx="5125030" cy="419180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555755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Медведь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5090962" cy="29196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/>
              <a:t>Мишка лапою мохнатой</a:t>
            </a:r>
          </a:p>
          <a:p>
            <a:pPr marL="0" indent="0">
              <a:buNone/>
            </a:pPr>
            <a:r>
              <a:rPr lang="ru-RU" sz="3200" b="1" dirty="0" smtClean="0"/>
              <a:t>Не спеша малину рвёт.</a:t>
            </a:r>
          </a:p>
          <a:p>
            <a:pPr marL="0" indent="0">
              <a:buNone/>
            </a:pPr>
            <a:r>
              <a:rPr lang="ru-RU" sz="3200" b="1" dirty="0" smtClean="0"/>
              <a:t>Ходит, ищет косолапый</a:t>
            </a:r>
          </a:p>
          <a:p>
            <a:pPr marL="0" indent="0">
              <a:buNone/>
            </a:pPr>
            <a:r>
              <a:rPr lang="ru-RU" sz="3200" b="1" dirty="0" smtClean="0"/>
              <a:t>Сладкий и душистый мёд.</a:t>
            </a:r>
            <a:endParaRPr lang="ru-RU" sz="32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2043" y="1921149"/>
            <a:ext cx="5148819" cy="4359334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413177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Лось</a:t>
            </a:r>
            <a:endParaRPr lang="ru-RU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70596" y="2441642"/>
            <a:ext cx="4301691" cy="2419116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По болоту - </a:t>
            </a:r>
            <a:r>
              <a:rPr lang="ru-RU" b="1" dirty="0" err="1" smtClean="0"/>
              <a:t>чап-чап-чап</a:t>
            </a:r>
            <a:r>
              <a:rPr lang="ru-RU" b="1" dirty="0" smtClean="0"/>
              <a:t> -</a:t>
            </a:r>
          </a:p>
          <a:p>
            <a:pPr marL="0" indent="0">
              <a:buNone/>
            </a:pPr>
            <a:r>
              <a:rPr lang="ru-RU" b="1" dirty="0" smtClean="0"/>
              <a:t>Ходит вешалка для шляп.</a:t>
            </a:r>
          </a:p>
          <a:p>
            <a:pPr marL="0" indent="0">
              <a:buNone/>
            </a:pPr>
            <a:r>
              <a:rPr lang="ru-RU" b="1" dirty="0" smtClean="0"/>
              <a:t>Догадаться удалось?</a:t>
            </a:r>
          </a:p>
          <a:p>
            <a:pPr marL="0" indent="0">
              <a:buNone/>
            </a:pPr>
            <a:r>
              <a:rPr lang="ru-RU" b="1" dirty="0" smtClean="0"/>
              <a:t>Это длинноногий лось</a:t>
            </a:r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18" y="1854317"/>
            <a:ext cx="6040078" cy="4026718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10174462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133</Words>
  <Application>Microsoft Office PowerPoint</Application>
  <PresentationFormat>Широкоэкранный</PresentationFormat>
  <Paragraphs>38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Тема Office</vt:lpstr>
      <vt:lpstr>Кто живет в лесу?</vt:lpstr>
      <vt:lpstr>Лес</vt:lpstr>
      <vt:lpstr>Заяц</vt:lpstr>
      <vt:lpstr>Волк</vt:lpstr>
      <vt:lpstr>Лиса</vt:lpstr>
      <vt:lpstr>Медведь</vt:lpstr>
      <vt:lpstr>Лось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Кто живет в лесу?</dc:title>
  <dc:creator>RePack by Diakov</dc:creator>
  <cp:lastModifiedBy>RePack by Diakov</cp:lastModifiedBy>
  <cp:revision>6</cp:revision>
  <dcterms:created xsi:type="dcterms:W3CDTF">2015-11-09T13:29:05Z</dcterms:created>
  <dcterms:modified xsi:type="dcterms:W3CDTF">2015-11-09T14:04:25Z</dcterms:modified>
</cp:coreProperties>
</file>