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7" r:id="rId2"/>
    <p:sldId id="261" r:id="rId3"/>
    <p:sldId id="260" r:id="rId4"/>
    <p:sldId id="258" r:id="rId5"/>
    <p:sldId id="263" r:id="rId6"/>
    <p:sldId id="264" r:id="rId7"/>
    <p:sldId id="265" r:id="rId8"/>
    <p:sldId id="266" r:id="rId9"/>
    <p:sldId id="267" r:id="rId10"/>
    <p:sldId id="268" r:id="rId11"/>
    <p:sldId id="272" r:id="rId12"/>
    <p:sldId id="259" r:id="rId13"/>
    <p:sldId id="273" r:id="rId14"/>
    <p:sldId id="274" r:id="rId15"/>
    <p:sldId id="275" r:id="rId16"/>
    <p:sldId id="277" r:id="rId17"/>
    <p:sldId id="278" r:id="rId18"/>
    <p:sldId id="279" r:id="rId19"/>
    <p:sldId id="282" r:id="rId20"/>
    <p:sldId id="284" r:id="rId21"/>
    <p:sldId id="286" r:id="rId22"/>
    <p:sldId id="288" r:id="rId23"/>
    <p:sldId id="285" r:id="rId24"/>
    <p:sldId id="280" r:id="rId25"/>
    <p:sldId id="281" r:id="rId26"/>
    <p:sldId id="256" r:id="rId27"/>
    <p:sldId id="276" r:id="rId28"/>
    <p:sldId id="270" r:id="rId29"/>
    <p:sldId id="290" r:id="rId30"/>
    <p:sldId id="291" r:id="rId31"/>
    <p:sldId id="292" r:id="rId32"/>
    <p:sldId id="293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8232C-BE6A-4C4A-BF8F-8D2310D9D419}" type="datetimeFigureOut">
              <a:rPr lang="ru-RU" smtClean="0"/>
              <a:pPr/>
              <a:t>29.09.2014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1468D-2110-43DD-A41B-5F471B6FEA0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1468D-2110-43DD-A41B-5F471B6FEA04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1468D-2110-43DD-A41B-5F471B6FEA04}" type="slidenum">
              <a:rPr lang="ru-RU" smtClean="0"/>
              <a:pPr/>
              <a:t>23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34F0-39EB-44C6-9B4B-31546C9ABA54}" type="datetimeFigureOut">
              <a:rPr lang="ru-RU" smtClean="0"/>
              <a:pPr/>
              <a:t>29.09.2014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E2BDEEC-197A-47EC-907B-17B2BA605EF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34F0-39EB-44C6-9B4B-31546C9ABA54}" type="datetimeFigureOut">
              <a:rPr lang="ru-RU" smtClean="0"/>
              <a:pPr/>
              <a:t>29.09.2014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BDEEC-197A-47EC-907B-17B2BA605EF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34F0-39EB-44C6-9B4B-31546C9ABA54}" type="datetimeFigureOut">
              <a:rPr lang="ru-RU" smtClean="0"/>
              <a:pPr/>
              <a:t>29.09.2014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BDEEC-197A-47EC-907B-17B2BA605EF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34F0-39EB-44C6-9B4B-31546C9ABA54}" type="datetimeFigureOut">
              <a:rPr lang="ru-RU" smtClean="0"/>
              <a:pPr/>
              <a:t>29.09.2014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E2BDEEC-197A-47EC-907B-17B2BA605EF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34F0-39EB-44C6-9B4B-31546C9ABA54}" type="datetimeFigureOut">
              <a:rPr lang="ru-RU" smtClean="0"/>
              <a:pPr/>
              <a:t>29.09.2014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BDEEC-197A-47EC-907B-17B2BA605EF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34F0-39EB-44C6-9B4B-31546C9ABA54}" type="datetimeFigureOut">
              <a:rPr lang="ru-RU" smtClean="0"/>
              <a:pPr/>
              <a:t>29.09.2014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BDEEC-197A-47EC-907B-17B2BA605EF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34F0-39EB-44C6-9B4B-31546C9ABA54}" type="datetimeFigureOut">
              <a:rPr lang="ru-RU" smtClean="0"/>
              <a:pPr/>
              <a:t>29.09.2014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E2BDEEC-197A-47EC-907B-17B2BA605EF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34F0-39EB-44C6-9B4B-31546C9ABA54}" type="datetimeFigureOut">
              <a:rPr lang="ru-RU" smtClean="0"/>
              <a:pPr/>
              <a:t>29.09.2014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BDEEC-197A-47EC-907B-17B2BA605EF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34F0-39EB-44C6-9B4B-31546C9ABA54}" type="datetimeFigureOut">
              <a:rPr lang="ru-RU" smtClean="0"/>
              <a:pPr/>
              <a:t>29.09.2014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BDEEC-197A-47EC-907B-17B2BA605EF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34F0-39EB-44C6-9B4B-31546C9ABA54}" type="datetimeFigureOut">
              <a:rPr lang="ru-RU" smtClean="0"/>
              <a:pPr/>
              <a:t>29.09.2014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BDEEC-197A-47EC-907B-17B2BA605EF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34F0-39EB-44C6-9B4B-31546C9ABA54}" type="datetimeFigureOut">
              <a:rPr lang="ru-RU" smtClean="0"/>
              <a:pPr/>
              <a:t>29.09.2014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BDEEC-197A-47EC-907B-17B2BA605EF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2C734F0-39EB-44C6-9B4B-31546C9ABA54}" type="datetimeFigureOut">
              <a:rPr lang="ru-RU" smtClean="0"/>
              <a:pPr/>
              <a:t>29.09.2014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E2BDEEC-197A-47EC-907B-17B2BA605EF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pt4web.ru/images/848/26651/640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9" name="Picture 5" descr="Предидущуй слай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71475" cy="400050"/>
          </a:xfrm>
          <a:prstGeom prst="rect">
            <a:avLst/>
          </a:prstGeom>
          <a:noFill/>
        </p:spPr>
      </p:pic>
      <p:pic>
        <p:nvPicPr>
          <p:cNvPr id="1030" name="Picture 6" descr="play/pau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52450" cy="552450"/>
          </a:xfrm>
          <a:prstGeom prst="rect">
            <a:avLst/>
          </a:prstGeom>
          <a:noFill/>
        </p:spPr>
      </p:pic>
      <p:pic>
        <p:nvPicPr>
          <p:cNvPr id="1031" name="Picture 7" descr="Следующий слайд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81000" cy="400050"/>
          </a:xfrm>
          <a:prstGeom prst="rect">
            <a:avLst/>
          </a:prstGeom>
          <a:noFill/>
        </p:spPr>
      </p:pic>
      <p:pic>
        <p:nvPicPr>
          <p:cNvPr id="1032" name="Picture 8" descr="Последний слайд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342900" cy="342900"/>
          </a:xfrm>
          <a:prstGeom prst="rect">
            <a:avLst/>
          </a:prstGeom>
          <a:noFill/>
        </p:spPr>
      </p:pic>
      <p:pic>
        <p:nvPicPr>
          <p:cNvPr id="1028" name="Picture 4" descr="Первый слайд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54475" y="-481013"/>
            <a:ext cx="323850" cy="314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ppt4web.ru/images/848/26651/640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5" name="Picture 5" descr="Предидущуй слай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71475" cy="400050"/>
          </a:xfrm>
          <a:prstGeom prst="rect">
            <a:avLst/>
          </a:prstGeom>
          <a:noFill/>
        </p:spPr>
      </p:pic>
      <p:pic>
        <p:nvPicPr>
          <p:cNvPr id="25606" name="Picture 6" descr="play/pau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52450" cy="552450"/>
          </a:xfrm>
          <a:prstGeom prst="rect">
            <a:avLst/>
          </a:prstGeom>
          <a:noFill/>
        </p:spPr>
      </p:pic>
      <p:pic>
        <p:nvPicPr>
          <p:cNvPr id="25607" name="Picture 7" descr="Следующий слайд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81000" cy="400050"/>
          </a:xfrm>
          <a:prstGeom prst="rect">
            <a:avLst/>
          </a:prstGeom>
          <a:noFill/>
        </p:spPr>
      </p:pic>
      <p:pic>
        <p:nvPicPr>
          <p:cNvPr id="25608" name="Picture 8" descr="Последний слайд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342900" cy="342900"/>
          </a:xfrm>
          <a:prstGeom prst="rect">
            <a:avLst/>
          </a:prstGeom>
          <a:noFill/>
        </p:spPr>
      </p:pic>
      <p:pic>
        <p:nvPicPr>
          <p:cNvPr id="25604" name="Picture 4" descr="Первый слайд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54475" y="-481013"/>
            <a:ext cx="323850" cy="314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mmmmmmm</a:t>
            </a:r>
            <a:endParaRPr lang="ru-RU" dirty="0"/>
          </a:p>
        </p:txBody>
      </p:sp>
      <p:pic>
        <p:nvPicPr>
          <p:cNvPr id="3074" name="Picture 2" descr="C:\Users\User\Desktop\303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85344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http://ppt4web.ru/images/848/26651/640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4" name="Picture 4" descr="Предидущуй слай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71475" cy="400050"/>
          </a:xfrm>
          <a:prstGeom prst="rect">
            <a:avLst/>
          </a:prstGeom>
          <a:noFill/>
        </p:spPr>
      </p:pic>
      <p:pic>
        <p:nvPicPr>
          <p:cNvPr id="15365" name="Picture 5" descr="play/pau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52450" cy="552450"/>
          </a:xfrm>
          <a:prstGeom prst="rect">
            <a:avLst/>
          </a:prstGeom>
          <a:noFill/>
        </p:spPr>
      </p:pic>
      <p:pic>
        <p:nvPicPr>
          <p:cNvPr id="15366" name="Picture 6" descr="Следующий слайд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81000" cy="400050"/>
          </a:xfrm>
          <a:prstGeom prst="rect">
            <a:avLst/>
          </a:prstGeom>
          <a:noFill/>
        </p:spPr>
      </p:pic>
      <p:pic>
        <p:nvPicPr>
          <p:cNvPr id="15367" name="Picture 7" descr="Последний слайд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342900" cy="342900"/>
          </a:xfrm>
          <a:prstGeom prst="rect">
            <a:avLst/>
          </a:prstGeom>
          <a:noFill/>
        </p:spPr>
      </p:pic>
      <p:pic>
        <p:nvPicPr>
          <p:cNvPr id="15363" name="Picture 3" descr="Первый слайд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54475" y="-481013"/>
            <a:ext cx="323850" cy="314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0b26f7ba023b0606556bef917d7985d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850" y="228600"/>
            <a:ext cx="8242300" cy="574675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1752" y="6096000"/>
            <a:ext cx="8686800" cy="762000"/>
          </a:xfrm>
        </p:spPr>
        <p:txBody>
          <a:bodyPr/>
          <a:lstStyle/>
          <a:p>
            <a:r>
              <a:rPr lang="ru-RU" dirty="0" smtClean="0"/>
              <a:t>Осень                              </a:t>
            </a:r>
            <a:r>
              <a:rPr lang="ru-RU" dirty="0" err="1" smtClean="0"/>
              <a:t>левитан</a:t>
            </a:r>
            <a:r>
              <a:rPr lang="ru-RU" dirty="0" smtClean="0"/>
              <a:t> и.и.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posterlux-raduga_molniya-0004106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534400" cy="54864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752" y="6019800"/>
            <a:ext cx="8686800" cy="838200"/>
          </a:xfrm>
        </p:spPr>
        <p:txBody>
          <a:bodyPr/>
          <a:lstStyle/>
          <a:p>
            <a:r>
              <a:rPr lang="ru-RU" dirty="0" smtClean="0"/>
              <a:t>Осенний пейзаж</a:t>
            </a:r>
            <a:endParaRPr lang="ru-RU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autumn3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146050"/>
            <a:ext cx="8890000" cy="572135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752" y="5943600"/>
            <a:ext cx="8686800" cy="914400"/>
          </a:xfrm>
        </p:spPr>
        <p:txBody>
          <a:bodyPr/>
          <a:lstStyle/>
          <a:p>
            <a:r>
              <a:rPr lang="ru-RU" dirty="0" smtClean="0"/>
              <a:t>Осень ветреный день  </a:t>
            </a:r>
            <a:r>
              <a:rPr lang="ru-RU" dirty="0" err="1" smtClean="0"/>
              <a:t>киселёв</a:t>
            </a:r>
            <a:r>
              <a:rPr lang="ru-RU" dirty="0" smtClean="0"/>
              <a:t> </a:t>
            </a:r>
            <a:r>
              <a:rPr lang="ru-RU" dirty="0" err="1" smtClean="0"/>
              <a:t>а.а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90340250_Vasiliy_Polenov_Osen_v_Abramcevo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8610600" cy="56388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752" y="6019800"/>
            <a:ext cx="8686800" cy="609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Осень в </a:t>
            </a:r>
            <a:r>
              <a:rPr lang="ru-RU" dirty="0" err="1" smtClean="0"/>
              <a:t>обрамцеве</a:t>
            </a:r>
            <a:r>
              <a:rPr lang="ru-RU" dirty="0" smtClean="0"/>
              <a:t>    </a:t>
            </a:r>
            <a:r>
              <a:rPr lang="ru-RU" dirty="0" err="1" smtClean="0"/>
              <a:t>поленов</a:t>
            </a:r>
            <a:r>
              <a:rPr lang="ru-RU" dirty="0" smtClean="0"/>
              <a:t>  в.д.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50c598444c4840.9120813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8610600" cy="5019675"/>
          </a:xfrm>
          <a:prstGeom prst="rect">
            <a:avLst/>
          </a:prstGeom>
          <a:noFill/>
        </p:spPr>
      </p:pic>
      <p:pic>
        <p:nvPicPr>
          <p:cNvPr id="3" name="Picture 2" descr="C:\Users\User\Desktop\50c598444c4840.9120813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33400"/>
            <a:ext cx="8610600" cy="5019675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5867400"/>
            <a:ext cx="8686800" cy="7620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1259558470_rsrr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1"/>
            <a:ext cx="8686800" cy="5715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752" y="5943600"/>
            <a:ext cx="8686800" cy="914400"/>
          </a:xfrm>
        </p:spPr>
        <p:txBody>
          <a:bodyPr/>
          <a:lstStyle/>
          <a:p>
            <a:r>
              <a:rPr lang="ru-RU" dirty="0" smtClean="0"/>
              <a:t>Осень                         </a:t>
            </a:r>
            <a:r>
              <a:rPr lang="ru-RU" dirty="0" err="1" smtClean="0"/>
              <a:t>куинджи</a:t>
            </a:r>
            <a:r>
              <a:rPr lang="ru-RU" dirty="0" smtClean="0"/>
              <a:t> А.и.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79e7a97a71b7368c533c8da84272fea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610599" cy="5122863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752" y="5715000"/>
            <a:ext cx="8686800" cy="914400"/>
          </a:xfrm>
        </p:spPr>
        <p:txBody>
          <a:bodyPr/>
          <a:lstStyle/>
          <a:p>
            <a:r>
              <a:rPr lang="ru-RU" dirty="0" smtClean="0"/>
              <a:t>Осеннее пастбище.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http://ppt4web.ru/images/848/26651/640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3" name="Picture 5" descr="Предидущуй слай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71475" cy="400050"/>
          </a:xfrm>
          <a:prstGeom prst="rect">
            <a:avLst/>
          </a:prstGeom>
          <a:noFill/>
        </p:spPr>
      </p:pic>
      <p:pic>
        <p:nvPicPr>
          <p:cNvPr id="17414" name="Picture 6" descr="play/pau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52450" cy="552450"/>
          </a:xfrm>
          <a:prstGeom prst="rect">
            <a:avLst/>
          </a:prstGeom>
          <a:noFill/>
        </p:spPr>
      </p:pic>
      <p:pic>
        <p:nvPicPr>
          <p:cNvPr id="17415" name="Picture 7" descr="Следующий слайд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81000" cy="400050"/>
          </a:xfrm>
          <a:prstGeom prst="rect">
            <a:avLst/>
          </a:prstGeom>
          <a:noFill/>
        </p:spPr>
      </p:pic>
      <p:pic>
        <p:nvPicPr>
          <p:cNvPr id="17416" name="Picture 8" descr="Последний слайд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342900" cy="342900"/>
          </a:xfrm>
          <a:prstGeom prst="rect">
            <a:avLst/>
          </a:prstGeom>
          <a:noFill/>
        </p:spPr>
      </p:pic>
      <p:pic>
        <p:nvPicPr>
          <p:cNvPr id="17412" name="Picture 4" descr="Первый слайд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54475" y="-481013"/>
            <a:ext cx="323850" cy="314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User\Desktop\48275107_3[1]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" y="165100"/>
            <a:ext cx="8877300" cy="5626100"/>
          </a:xfrm>
          <a:prstGeom prst="rect">
            <a:avLst/>
          </a:prstGeom>
          <a:noFill/>
        </p:spPr>
      </p:pic>
      <p:pic>
        <p:nvPicPr>
          <p:cNvPr id="4" name="Picture 3" descr="C:\Users\User\Desktop\48275107_3[1]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8877300" cy="56261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8600" y="6019800"/>
            <a:ext cx="8915400" cy="8382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ЗОЛОТАЯ ОСЕНЬ.                                                                     Остроухов и.с.</a:t>
            </a:r>
            <a:endParaRPr lang="ru-RU" sz="2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0015-015-Sosnovyj-bor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5344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379313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1"/>
            <a:ext cx="8699500" cy="5410199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752" y="6096000"/>
            <a:ext cx="8686800" cy="5334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.окошко в осень.                                  </a:t>
            </a:r>
            <a:r>
              <a:rPr lang="ru-RU" sz="2000" dirty="0" err="1" smtClean="0"/>
              <a:t>Овсейко</a:t>
            </a:r>
            <a:r>
              <a:rPr lang="ru-RU" sz="2000" dirty="0" smtClean="0"/>
              <a:t> н.</a:t>
            </a:r>
            <a:endParaRPr lang="ru-RU" sz="2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33018594_1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50" y="152400"/>
            <a:ext cx="8877300" cy="57912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752" y="6096000"/>
            <a:ext cx="8686800" cy="762000"/>
          </a:xfrm>
        </p:spPr>
        <p:txBody>
          <a:bodyPr/>
          <a:lstStyle/>
          <a:p>
            <a:r>
              <a:rPr lang="ru-RU" dirty="0" smtClean="0"/>
              <a:t>Осенний пейзаж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User\Desktop\42889075-polenov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610600" cy="5186363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5867400"/>
            <a:ext cx="8686800" cy="762000"/>
          </a:xfrm>
        </p:spPr>
        <p:txBody>
          <a:bodyPr/>
          <a:lstStyle/>
          <a:p>
            <a:r>
              <a:rPr lang="ru-RU" dirty="0" smtClean="0"/>
              <a:t>Золотая осень    </a:t>
            </a:r>
            <a:r>
              <a:rPr lang="ru-RU" dirty="0" err="1" smtClean="0"/>
              <a:t>полёнов</a:t>
            </a:r>
            <a:r>
              <a:rPr lang="ru-RU" dirty="0" smtClean="0"/>
              <a:t> в.д.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user516147_pic237562_123130591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228600"/>
            <a:ext cx="8686800" cy="563880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752" y="6019800"/>
            <a:ext cx="8686800" cy="838200"/>
          </a:xfrm>
        </p:spPr>
        <p:txBody>
          <a:bodyPr>
            <a:normAutofit/>
          </a:bodyPr>
          <a:lstStyle/>
          <a:p>
            <a:r>
              <a:rPr lang="ru-RU" dirty="0" smtClean="0"/>
              <a:t>Поздняя осень   </a:t>
            </a:r>
            <a:r>
              <a:rPr lang="ru-RU" dirty="0" err="1" smtClean="0"/>
              <a:t>левитан</a:t>
            </a:r>
            <a:r>
              <a:rPr lang="ru-RU" dirty="0" smtClean="0"/>
              <a:t> и.и.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5715000"/>
            <a:ext cx="8458200" cy="838200"/>
          </a:xfrm>
        </p:spPr>
        <p:txBody>
          <a:bodyPr/>
          <a:lstStyle/>
          <a:p>
            <a:r>
              <a:rPr lang="ru-RU" dirty="0" smtClean="0"/>
              <a:t>Берёзы                               </a:t>
            </a:r>
            <a:r>
              <a:rPr lang="ru-RU" dirty="0" err="1" smtClean="0"/>
              <a:t>айко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94f99410bf718ea1ccb7a90c21cdcb5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31511030_1220172697_ZHukovskiy_SYU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1"/>
            <a:ext cx="8686800" cy="5334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752" y="5867400"/>
            <a:ext cx="8686800" cy="762000"/>
          </a:xfrm>
        </p:spPr>
        <p:txBody>
          <a:bodyPr/>
          <a:lstStyle/>
          <a:p>
            <a:r>
              <a:rPr lang="ru-RU" dirty="0" smtClean="0"/>
              <a:t>Золотая осень      </a:t>
            </a:r>
            <a:r>
              <a:rPr lang="ru-RU" dirty="0" err="1" smtClean="0"/>
              <a:t>жуковский</a:t>
            </a:r>
            <a:r>
              <a:rPr lang="ru-RU" dirty="0" smtClean="0"/>
              <a:t> </a:t>
            </a:r>
            <a:r>
              <a:rPr lang="ru-RU" dirty="0" err="1" smtClean="0"/>
              <a:t>с.ю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ы художника: Пейзаж - природа - Овраг. 19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4582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57227873_Portret_hudozhnika_Vasiliya_Surikova_187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228600"/>
            <a:ext cx="2895600" cy="2971800"/>
          </a:xfrm>
          <a:prstGeom prst="rect">
            <a:avLst/>
          </a:prstGeom>
          <a:noFill/>
        </p:spPr>
      </p:pic>
      <p:pic>
        <p:nvPicPr>
          <p:cNvPr id="1027" name="Picture 3" descr="C:\Users\User\Desktop\1111-05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0"/>
            <a:ext cx="3352800" cy="4191000"/>
          </a:xfrm>
          <a:prstGeom prst="rect">
            <a:avLst/>
          </a:prstGeom>
          <a:noFill/>
        </p:spPr>
      </p:pic>
      <p:pic>
        <p:nvPicPr>
          <p:cNvPr id="1028" name="Picture 4" descr="C:\Users\User\Desktop\709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581400"/>
            <a:ext cx="2666999" cy="28194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886200" y="4191000"/>
            <a:ext cx="5102352" cy="2209800"/>
          </a:xfrm>
        </p:spPr>
        <p:txBody>
          <a:bodyPr/>
          <a:lstStyle/>
          <a:p>
            <a:r>
              <a:rPr lang="ru-RU" sz="2000" dirty="0" smtClean="0"/>
              <a:t>Васнецов</a:t>
            </a:r>
            <a:r>
              <a:rPr lang="ru-RU" dirty="0" smtClean="0"/>
              <a:t>  </a:t>
            </a:r>
            <a:r>
              <a:rPr lang="ru-RU" sz="2000" dirty="0" smtClean="0"/>
              <a:t>в.м</a:t>
            </a:r>
            <a:r>
              <a:rPr lang="ru-RU" dirty="0" smtClean="0"/>
              <a:t>. репин  и.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3" name="Picture 1" descr="http://ppt4web.ru/images/848/26651/640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6" name="Picture 4" descr="Предидущуй слай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71475" cy="400050"/>
          </a:xfrm>
          <a:prstGeom prst="rect">
            <a:avLst/>
          </a:prstGeom>
          <a:noFill/>
        </p:spPr>
      </p:pic>
      <p:pic>
        <p:nvPicPr>
          <p:cNvPr id="18437" name="Picture 5" descr="play/pau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52450" cy="552450"/>
          </a:xfrm>
          <a:prstGeom prst="rect">
            <a:avLst/>
          </a:prstGeom>
          <a:noFill/>
        </p:spPr>
      </p:pic>
      <p:pic>
        <p:nvPicPr>
          <p:cNvPr id="18438" name="Picture 6" descr="Следующий слайд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81000" cy="400050"/>
          </a:xfrm>
          <a:prstGeom prst="rect">
            <a:avLst/>
          </a:prstGeom>
          <a:noFill/>
        </p:spPr>
      </p:pic>
      <p:pic>
        <p:nvPicPr>
          <p:cNvPr id="18439" name="Picture 7" descr="Последний слайд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342900" cy="342900"/>
          </a:xfrm>
          <a:prstGeom prst="rect">
            <a:avLst/>
          </a:prstGeom>
          <a:noFill/>
        </p:spPr>
      </p:pic>
      <p:pic>
        <p:nvPicPr>
          <p:cNvPr id="18435" name="Picture 3" descr="Первый слайд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54475" y="-481013"/>
            <a:ext cx="323850" cy="314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0003-003-Portret-Viktora-Vasnetsova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5105400" cy="4267200"/>
          </a:xfrm>
          <a:prstGeom prst="rect">
            <a:avLst/>
          </a:prstGeom>
          <a:noFill/>
        </p:spPr>
      </p:pic>
      <p:pic>
        <p:nvPicPr>
          <p:cNvPr id="2051" name="Picture 3" descr="C:\Users\User\Desktop\valentin-serov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981200"/>
            <a:ext cx="3429000" cy="426720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4800600"/>
            <a:ext cx="4651248" cy="1676400"/>
          </a:xfrm>
        </p:spPr>
        <p:txBody>
          <a:bodyPr/>
          <a:lstStyle/>
          <a:p>
            <a:r>
              <a:rPr lang="ru-RU" smtClean="0"/>
              <a:t>Серов в.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d45abcad509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999" y="381000"/>
            <a:ext cx="3429001" cy="4648200"/>
          </a:xfrm>
          <a:prstGeom prst="rect">
            <a:avLst/>
          </a:prstGeom>
          <a:noFill/>
        </p:spPr>
      </p:pic>
      <p:pic>
        <p:nvPicPr>
          <p:cNvPr id="3075" name="Picture 3" descr="C:\Users\User\Desktop\f74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81000"/>
            <a:ext cx="3962400" cy="472440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5334000"/>
            <a:ext cx="8686800" cy="1066800"/>
          </a:xfrm>
        </p:spPr>
        <p:txBody>
          <a:bodyPr/>
          <a:lstStyle/>
          <a:p>
            <a:r>
              <a:rPr lang="ru-RU" sz="2000" dirty="0" smtClean="0"/>
              <a:t>Шишкин</a:t>
            </a:r>
            <a:r>
              <a:rPr lang="ru-RU" dirty="0" smtClean="0"/>
              <a:t> </a:t>
            </a:r>
            <a:r>
              <a:rPr lang="ru-RU" dirty="0" err="1" smtClean="0"/>
              <a:t>и.н.куинджи</a:t>
            </a: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0_69031_292d57bc_L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09600"/>
            <a:ext cx="4495800" cy="3124200"/>
          </a:xfrm>
          <a:prstGeom prst="rect">
            <a:avLst/>
          </a:prstGeom>
          <a:noFill/>
        </p:spPr>
      </p:pic>
      <p:pic>
        <p:nvPicPr>
          <p:cNvPr id="4100" name="Picture 4" descr="C:\Users\User\Desktop\328903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81000"/>
            <a:ext cx="2921000" cy="49022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1752" y="5486400"/>
            <a:ext cx="8686800" cy="990600"/>
          </a:xfrm>
        </p:spPr>
        <p:txBody>
          <a:bodyPr/>
          <a:lstStyle/>
          <a:p>
            <a:r>
              <a:rPr lang="ru-RU" dirty="0" smtClean="0"/>
              <a:t>Васильев          репин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ppt4web.ru/images/848/26651/640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9" name="Picture 5" descr="Предидущуй слай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71475" cy="400050"/>
          </a:xfrm>
          <a:prstGeom prst="rect">
            <a:avLst/>
          </a:prstGeom>
          <a:noFill/>
        </p:spPr>
      </p:pic>
      <p:pic>
        <p:nvPicPr>
          <p:cNvPr id="16390" name="Picture 6" descr="play/pau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52450" cy="552450"/>
          </a:xfrm>
          <a:prstGeom prst="rect">
            <a:avLst/>
          </a:prstGeom>
          <a:noFill/>
        </p:spPr>
      </p:pic>
      <p:pic>
        <p:nvPicPr>
          <p:cNvPr id="16391" name="Picture 7" descr="Следующий слайд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81000" cy="400050"/>
          </a:xfrm>
          <a:prstGeom prst="rect">
            <a:avLst/>
          </a:prstGeom>
          <a:noFill/>
        </p:spPr>
      </p:pic>
      <p:pic>
        <p:nvPicPr>
          <p:cNvPr id="16392" name="Picture 8" descr="Последний слайд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342900" cy="342900"/>
          </a:xfrm>
          <a:prstGeom prst="rect">
            <a:avLst/>
          </a:prstGeom>
          <a:noFill/>
        </p:spPr>
      </p:pic>
      <p:pic>
        <p:nvPicPr>
          <p:cNvPr id="16388" name="Picture 4" descr="Первый слайд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54475" y="-481013"/>
            <a:ext cx="323850" cy="314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ppt4web.ru/images/848/26651/640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5" name="Picture 5" descr="Предидущуй слай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71475" cy="400050"/>
          </a:xfrm>
          <a:prstGeom prst="rect">
            <a:avLst/>
          </a:prstGeom>
          <a:noFill/>
        </p:spPr>
      </p:pic>
      <p:pic>
        <p:nvPicPr>
          <p:cNvPr id="20486" name="Picture 6" descr="play/pau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52450" cy="552450"/>
          </a:xfrm>
          <a:prstGeom prst="rect">
            <a:avLst/>
          </a:prstGeom>
          <a:noFill/>
        </p:spPr>
      </p:pic>
      <p:pic>
        <p:nvPicPr>
          <p:cNvPr id="20487" name="Picture 7" descr="Следующий слайд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81000" cy="400050"/>
          </a:xfrm>
          <a:prstGeom prst="rect">
            <a:avLst/>
          </a:prstGeom>
          <a:noFill/>
        </p:spPr>
      </p:pic>
      <p:pic>
        <p:nvPicPr>
          <p:cNvPr id="20488" name="Picture 8" descr="Последний слайд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342900" cy="342900"/>
          </a:xfrm>
          <a:prstGeom prst="rect">
            <a:avLst/>
          </a:prstGeom>
          <a:noFill/>
        </p:spPr>
      </p:pic>
      <p:pic>
        <p:nvPicPr>
          <p:cNvPr id="20484" name="Picture 4" descr="Первый слайд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54475" y="-481013"/>
            <a:ext cx="323850" cy="314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ppt4web.ru/images/848/26651/640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9" name="Picture 5" descr="Предидущуй слай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71475" cy="400050"/>
          </a:xfrm>
          <a:prstGeom prst="rect">
            <a:avLst/>
          </a:prstGeom>
          <a:noFill/>
        </p:spPr>
      </p:pic>
      <p:pic>
        <p:nvPicPr>
          <p:cNvPr id="21510" name="Picture 6" descr="play/pau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52450" cy="552450"/>
          </a:xfrm>
          <a:prstGeom prst="rect">
            <a:avLst/>
          </a:prstGeom>
          <a:noFill/>
        </p:spPr>
      </p:pic>
      <p:pic>
        <p:nvPicPr>
          <p:cNvPr id="21511" name="Picture 7" descr="Следующий слайд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81000" cy="400050"/>
          </a:xfrm>
          <a:prstGeom prst="rect">
            <a:avLst/>
          </a:prstGeom>
          <a:noFill/>
        </p:spPr>
      </p:pic>
      <p:pic>
        <p:nvPicPr>
          <p:cNvPr id="21512" name="Picture 8" descr="Последний слайд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342900" cy="342900"/>
          </a:xfrm>
          <a:prstGeom prst="rect">
            <a:avLst/>
          </a:prstGeom>
          <a:noFill/>
        </p:spPr>
      </p:pic>
      <p:pic>
        <p:nvPicPr>
          <p:cNvPr id="21508" name="Picture 4" descr="Первый слайд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54475" y="-481013"/>
            <a:ext cx="323850" cy="314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ppt4web.ru/images/848/26651/640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3" name="Picture 5" descr="Предидущуй слай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71475" cy="400050"/>
          </a:xfrm>
          <a:prstGeom prst="rect">
            <a:avLst/>
          </a:prstGeom>
          <a:noFill/>
        </p:spPr>
      </p:pic>
      <p:pic>
        <p:nvPicPr>
          <p:cNvPr id="22534" name="Picture 6" descr="play/pau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52450" cy="552450"/>
          </a:xfrm>
          <a:prstGeom prst="rect">
            <a:avLst/>
          </a:prstGeom>
          <a:noFill/>
        </p:spPr>
      </p:pic>
      <p:pic>
        <p:nvPicPr>
          <p:cNvPr id="22535" name="Picture 7" descr="Следующий слайд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81000" cy="400050"/>
          </a:xfrm>
          <a:prstGeom prst="rect">
            <a:avLst/>
          </a:prstGeom>
          <a:noFill/>
        </p:spPr>
      </p:pic>
      <p:pic>
        <p:nvPicPr>
          <p:cNvPr id="22536" name="Picture 8" descr="Последний слайд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342900" cy="342900"/>
          </a:xfrm>
          <a:prstGeom prst="rect">
            <a:avLst/>
          </a:prstGeom>
          <a:noFill/>
        </p:spPr>
      </p:pic>
      <p:pic>
        <p:nvPicPr>
          <p:cNvPr id="22532" name="Picture 4" descr="Первый слайд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54475" y="-481013"/>
            <a:ext cx="323850" cy="314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ppt4web.ru/images/848/26651/640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7" name="Picture 5" descr="Предидущуй слай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71475" cy="400050"/>
          </a:xfrm>
          <a:prstGeom prst="rect">
            <a:avLst/>
          </a:prstGeom>
          <a:noFill/>
        </p:spPr>
      </p:pic>
      <p:pic>
        <p:nvPicPr>
          <p:cNvPr id="23558" name="Picture 6" descr="play/pau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52450" cy="552450"/>
          </a:xfrm>
          <a:prstGeom prst="rect">
            <a:avLst/>
          </a:prstGeom>
          <a:noFill/>
        </p:spPr>
      </p:pic>
      <p:pic>
        <p:nvPicPr>
          <p:cNvPr id="23559" name="Picture 7" descr="Следующий слайд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81000" cy="400050"/>
          </a:xfrm>
          <a:prstGeom prst="rect">
            <a:avLst/>
          </a:prstGeom>
          <a:noFill/>
        </p:spPr>
      </p:pic>
      <p:pic>
        <p:nvPicPr>
          <p:cNvPr id="23560" name="Picture 8" descr="Последний слайд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342900" cy="342900"/>
          </a:xfrm>
          <a:prstGeom prst="rect">
            <a:avLst/>
          </a:prstGeom>
          <a:noFill/>
        </p:spPr>
      </p:pic>
      <p:pic>
        <p:nvPicPr>
          <p:cNvPr id="23556" name="Picture 4" descr="Первый слайд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54475" y="-481013"/>
            <a:ext cx="323850" cy="314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ppt4web.ru/images/848/26651/640/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81" name="Picture 5" descr="Предидущуй слай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71475" cy="400050"/>
          </a:xfrm>
          <a:prstGeom prst="rect">
            <a:avLst/>
          </a:prstGeom>
          <a:noFill/>
        </p:spPr>
      </p:pic>
      <p:pic>
        <p:nvPicPr>
          <p:cNvPr id="24582" name="Picture 6" descr="play/pau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52450" cy="552450"/>
          </a:xfrm>
          <a:prstGeom prst="rect">
            <a:avLst/>
          </a:prstGeom>
          <a:noFill/>
        </p:spPr>
      </p:pic>
      <p:pic>
        <p:nvPicPr>
          <p:cNvPr id="24583" name="Picture 7" descr="Следующий слайд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81000" cy="400050"/>
          </a:xfrm>
          <a:prstGeom prst="rect">
            <a:avLst/>
          </a:prstGeom>
          <a:noFill/>
        </p:spPr>
      </p:pic>
      <p:pic>
        <p:nvPicPr>
          <p:cNvPr id="24584" name="Picture 8" descr="Последний слайд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342900" cy="342900"/>
          </a:xfrm>
          <a:prstGeom prst="rect">
            <a:avLst/>
          </a:prstGeom>
          <a:noFill/>
        </p:spPr>
      </p:pic>
      <p:pic>
        <p:nvPicPr>
          <p:cNvPr id="24580" name="Picture 4" descr="Первый слайд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54475" y="-481013"/>
            <a:ext cx="323850" cy="314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153</TotalTime>
  <Words>74</Words>
  <Application>Microsoft Office PowerPoint</Application>
  <PresentationFormat>Экран (4:3)</PresentationFormat>
  <Paragraphs>20</Paragraphs>
  <Slides>32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mmmmmmm</vt:lpstr>
      <vt:lpstr>Слайд 12</vt:lpstr>
      <vt:lpstr>Осень                              левитан и.и.</vt:lpstr>
      <vt:lpstr>Осенний пейзаж</vt:lpstr>
      <vt:lpstr>Осень ветреный день  киселёв а.а.</vt:lpstr>
      <vt:lpstr>Осень в обрамцеве    поленов  в.д.</vt:lpstr>
      <vt:lpstr>Слайд 17</vt:lpstr>
      <vt:lpstr>Осень                         куинджи А.и.</vt:lpstr>
      <vt:lpstr>Осеннее пастбище.</vt:lpstr>
      <vt:lpstr>ЗОЛОТАЯ ОСЕНЬ.                                                                     Остроухов и.с.</vt:lpstr>
      <vt:lpstr>Слайд 21</vt:lpstr>
      <vt:lpstr>.окошко в осень.                                  Овсейко н.</vt:lpstr>
      <vt:lpstr>Осенний пейзаж</vt:lpstr>
      <vt:lpstr>Золотая осень    полёнов в.д.</vt:lpstr>
      <vt:lpstr>Поздняя осень   левитан и.и.</vt:lpstr>
      <vt:lpstr>Берёзы                               айко</vt:lpstr>
      <vt:lpstr>Золотая осень      жуковский с.ю.</vt:lpstr>
      <vt:lpstr>Слайд 28</vt:lpstr>
      <vt:lpstr>Васнецов  в.м. репин  и.</vt:lpstr>
      <vt:lpstr>Серов в.</vt:lpstr>
      <vt:lpstr>Шишкин и.н.куинджи</vt:lpstr>
      <vt:lpstr>Васильев          репин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RePack by SPecialiST</cp:lastModifiedBy>
  <cp:revision>19</cp:revision>
  <dcterms:created xsi:type="dcterms:W3CDTF">2014-09-28T18:44:04Z</dcterms:created>
  <dcterms:modified xsi:type="dcterms:W3CDTF">2014-09-29T10:43:05Z</dcterms:modified>
</cp:coreProperties>
</file>