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0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5F9DB-0153-4310-912D-0F2119E2B98E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95EC-91D4-4CD3-B4DC-409407831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5F9DB-0153-4310-912D-0F2119E2B98E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95EC-91D4-4CD3-B4DC-409407831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5F9DB-0153-4310-912D-0F2119E2B98E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95EC-91D4-4CD3-B4DC-409407831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Блок-схема: документ 9"/>
          <p:cNvSpPr/>
          <p:nvPr userDrawn="1"/>
        </p:nvSpPr>
        <p:spPr>
          <a:xfrm flipH="1" flipV="1">
            <a:off x="0" y="5805264"/>
            <a:ext cx="9144000" cy="1052736"/>
          </a:xfrm>
          <a:prstGeom prst="flowChartDocument">
            <a:avLst/>
          </a:prstGeom>
          <a:solidFill>
            <a:schemeClr val="accent3">
              <a:lumMod val="75000"/>
              <a:alpha val="74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документ 8"/>
          <p:cNvSpPr/>
          <p:nvPr userDrawn="1"/>
        </p:nvSpPr>
        <p:spPr>
          <a:xfrm>
            <a:off x="0" y="0"/>
            <a:ext cx="9144000" cy="1052736"/>
          </a:xfrm>
          <a:prstGeom prst="flowChartDocument">
            <a:avLst/>
          </a:prstGeom>
          <a:solidFill>
            <a:schemeClr val="accent3">
              <a:lumMod val="75000"/>
              <a:alpha val="74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5F9DB-0153-4310-912D-0F2119E2B98E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95EC-91D4-4CD3-B4DC-409407831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 cap="sq" cmpd="thickThin">
            <a:solidFill>
              <a:schemeClr val="accent3">
                <a:lumMod val="50000"/>
              </a:schemeClr>
            </a:solidFill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5F9DB-0153-4310-912D-0F2119E2B98E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95EC-91D4-4CD3-B4DC-409407831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 cap="sq" cmpd="thickThin">
            <a:solidFill>
              <a:schemeClr val="accent3">
                <a:lumMod val="50000"/>
              </a:schemeClr>
            </a:solidFill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  <p:pic>
        <p:nvPicPr>
          <p:cNvPr id="8" name="Picture 3" descr="D:\Лидия\слайд-шоу\proShowProducer 5 версия\23 февраля\Новая папка\3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4293096"/>
            <a:ext cx="1916435" cy="240556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5F9DB-0153-4310-912D-0F2119E2B98E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95EC-91D4-4CD3-B4DC-409407831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5F9DB-0153-4310-912D-0F2119E2B98E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95EC-91D4-4CD3-B4DC-409407831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5F9DB-0153-4310-912D-0F2119E2B98E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95EC-91D4-4CD3-B4DC-409407831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5F9DB-0153-4310-912D-0F2119E2B98E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95EC-91D4-4CD3-B4DC-409407831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5F9DB-0153-4310-912D-0F2119E2B98E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95EC-91D4-4CD3-B4DC-409407831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5F9DB-0153-4310-912D-0F2119E2B98E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95EC-91D4-4CD3-B4DC-409407831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5F9DB-0153-4310-912D-0F2119E2B98E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495EC-91D4-4CD3-B4DC-409407831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Блок-схема: документ 7"/>
          <p:cNvSpPr/>
          <p:nvPr userDrawn="1"/>
        </p:nvSpPr>
        <p:spPr>
          <a:xfrm>
            <a:off x="0" y="0"/>
            <a:ext cx="9144000" cy="1052736"/>
          </a:xfrm>
          <a:prstGeom prst="flowChartDocument">
            <a:avLst/>
          </a:prstGeom>
          <a:solidFill>
            <a:schemeClr val="accent3">
              <a:lumMod val="75000"/>
              <a:alpha val="74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документ 8"/>
          <p:cNvSpPr/>
          <p:nvPr userDrawn="1"/>
        </p:nvSpPr>
        <p:spPr>
          <a:xfrm flipH="1" flipV="1">
            <a:off x="0" y="5805264"/>
            <a:ext cx="9144000" cy="1052736"/>
          </a:xfrm>
          <a:prstGeom prst="flowChartDocument">
            <a:avLst/>
          </a:prstGeom>
          <a:solidFill>
            <a:schemeClr val="accent3">
              <a:lumMod val="75000"/>
              <a:alpha val="74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07504" y="0"/>
            <a:ext cx="8928992" cy="6758608"/>
          </a:xfrm>
          <a:prstGeom prst="rect">
            <a:avLst/>
          </a:prstGeom>
          <a:noFill/>
          <a:ln w="254000" cap="sq" cmpd="thickThin">
            <a:solidFill>
              <a:schemeClr val="accent3">
                <a:lumMod val="50000"/>
              </a:schemeClr>
            </a:solidFill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  <p:pic>
        <p:nvPicPr>
          <p:cNvPr id="13316" name="Picture 4" descr="D:\Лидия\слайд-шоу\proShowProducer 5 версия\23 февраля\Новая папка\5.jpg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3933056"/>
            <a:ext cx="2548725" cy="2785492"/>
          </a:xfrm>
          <a:prstGeom prst="rect">
            <a:avLst/>
          </a:prstGeom>
          <a:noFill/>
        </p:spPr>
      </p:pic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698663"/>
            <a:ext cx="12458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dionetplus.ru/uploads/posts/2013-02/1361098767_kartinki-dlya-detey-38.jpg" TargetMode="External"/><Relationship Id="rId2" Type="http://schemas.openxmlformats.org/officeDocument/2006/relationships/hyperlink" Target="http://www.radionetplus.ru/uploads/posts/2013-02/1361098743_kartinki-dlya-detey-15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  <a:prstGeom prst="ellipseRibbon2">
            <a:avLst/>
          </a:prstGeom>
          <a:ln w="19050">
            <a:solidFill>
              <a:srgbClr val="CC33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5400" i="1" dirty="0" smtClean="0">
                <a:solidFill>
                  <a:srgbClr val="FF0000"/>
                </a:solidFill>
              </a:rPr>
              <a:t/>
            </a:r>
            <a:br>
              <a:rPr lang="ru-RU" sz="5400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Как </a:t>
            </a:r>
            <a:r>
              <a:rPr lang="ru-RU" sz="3600" b="1" i="1" dirty="0" smtClean="0">
                <a:solidFill>
                  <a:srgbClr val="FF0000"/>
                </a:solidFill>
              </a:rPr>
              <a:t>порадовать папу</a:t>
            </a:r>
            <a:r>
              <a:rPr lang="ru-RU" sz="5400" i="1" dirty="0" smtClean="0">
                <a:solidFill>
                  <a:srgbClr val="FF0000"/>
                </a:solidFill>
              </a:rPr>
              <a:t/>
            </a:r>
            <a:br>
              <a:rPr lang="ru-RU" sz="5400" i="1" dirty="0" smtClean="0">
                <a:solidFill>
                  <a:srgbClr val="FF0000"/>
                </a:solidFill>
              </a:rPr>
            </a:br>
            <a:endParaRPr lang="ru-RU" sz="5400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214950"/>
            <a:ext cx="6400800" cy="923916"/>
          </a:xfrm>
        </p:spPr>
        <p:txBody>
          <a:bodyPr/>
          <a:lstStyle/>
          <a:p>
            <a:r>
              <a:rPr lang="ru-RU" sz="2400" b="1" i="1" smtClean="0">
                <a:solidFill>
                  <a:srgbClr val="FF0000"/>
                </a:solidFill>
              </a:rPr>
              <a:t>Воспитатель МБДОУ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д</a:t>
            </a:r>
            <a:r>
              <a:rPr lang="ru-RU" sz="2400" b="1" i="1" dirty="0" smtClean="0">
                <a:solidFill>
                  <a:srgbClr val="FF0000"/>
                </a:solidFill>
              </a:rPr>
              <a:t>/с №5: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Писанова</a:t>
            </a:r>
            <a:r>
              <a:rPr lang="ru-RU" sz="2400" b="1" i="1" dirty="0" smtClean="0">
                <a:solidFill>
                  <a:srgbClr val="FF0000"/>
                </a:solidFill>
              </a:rPr>
              <a:t> Т.Н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124" name="Picture 4" descr="https://im2-tub-ru.yandex.net/i?id=dd068e82dc177211cb9fa80c185429cb&amp;n=33&amp;h=190&amp;w=16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2000240"/>
            <a:ext cx="2952760" cy="3167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785794"/>
            <a:ext cx="7772400" cy="257176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4400" b="1" i="1" dirty="0" smtClean="0">
                <a:solidFill>
                  <a:srgbClr val="FF0000"/>
                </a:solidFill>
              </a:rPr>
              <a:t>Чтобы порадовать папу, нужно не так много. Например, можно сделать небольшой сувенир – галстук. Подарок из бумаги папе можно украсить разными элементами. Например, звездами или пуговицами. Можно даже разукрасить его красками. Здесь представлены идеи для подарка папе.</a:t>
            </a:r>
          </a:p>
          <a:p>
            <a:pPr algn="just"/>
            <a:r>
              <a:rPr lang="ru-RU" b="1" i="1" dirty="0" smtClean="0">
                <a:solidFill>
                  <a:srgbClr val="FF0000"/>
                </a:solidFill>
              </a:rPr>
              <a:t> </a:t>
            </a:r>
          </a:p>
          <a:p>
            <a:pPr algn="just"/>
            <a:r>
              <a:rPr lang="ru-RU" sz="4400" b="1" i="1" dirty="0" smtClean="0">
                <a:solidFill>
                  <a:srgbClr val="FF0000"/>
                </a:solidFill>
              </a:rPr>
              <a:t>Вот из такого шаблона</a:t>
            </a:r>
          </a:p>
          <a:p>
            <a:endParaRPr lang="ru-RU" dirty="0"/>
          </a:p>
        </p:txBody>
      </p:sp>
      <p:pic>
        <p:nvPicPr>
          <p:cNvPr id="4" name="Picture 2" descr="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2428868"/>
            <a:ext cx="2296134" cy="3647942"/>
          </a:xfrm>
          <a:prstGeom prst="rect">
            <a:avLst/>
          </a:prstGeom>
          <a:noFill/>
        </p:spPr>
      </p:pic>
      <p:pic>
        <p:nvPicPr>
          <p:cNvPr id="5" name="Picture 2" descr="https://avatars.yandex.net/get-music-user-playlist/272435847.1014.12987/1000x1000?142116010718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286124"/>
            <a:ext cx="3796349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1214422"/>
            <a:ext cx="457200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Можно сделать такие симпатичные галстуки. Для аппликации используются звезды и небольшие горошки из цветной бумаги.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4" name="Picture 2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928670"/>
            <a:ext cx="2481250" cy="1860938"/>
          </a:xfrm>
          <a:prstGeom prst="foldedCorner">
            <a:avLst/>
          </a:prstGeom>
          <a:noFill/>
          <a:ln w="28575">
            <a:solidFill>
              <a:srgbClr val="C00000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3643306" y="3429000"/>
            <a:ext cx="4572000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Отлично смотрится галстук из гофрированного картона, украшенный пуговицами.</a:t>
            </a:r>
            <a:endParaRPr lang="ru-RU" b="1" i="1" dirty="0">
              <a:solidFill>
                <a:srgbClr val="0070C0"/>
              </a:solidFill>
            </a:endParaRPr>
          </a:p>
        </p:txBody>
      </p:sp>
      <p:pic>
        <p:nvPicPr>
          <p:cNvPr id="6" name="Picture 2" descr="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214686"/>
            <a:ext cx="2693958" cy="1785950"/>
          </a:xfrm>
          <a:prstGeom prst="foldedCorner">
            <a:avLst/>
          </a:prstGeom>
          <a:noFill/>
          <a:ln w="28575">
            <a:solidFill>
              <a:srgbClr val="C00000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00430" y="785794"/>
            <a:ext cx="4857752" cy="14773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Можно сделать </a:t>
            </a:r>
            <a:r>
              <a:rPr lang="ru-RU" b="1" i="1" dirty="0" err="1" smtClean="0">
                <a:solidFill>
                  <a:srgbClr val="7030A0"/>
                </a:solidFill>
              </a:rPr>
              <a:t>креатиный</a:t>
            </a:r>
            <a:r>
              <a:rPr lang="ru-RU" b="1" i="1" dirty="0" smtClean="0">
                <a:solidFill>
                  <a:srgbClr val="7030A0"/>
                </a:solidFill>
              </a:rPr>
              <a:t> галстук – разукрасить его пуговицами. Пуговицу окунаем в краску и оставляем симпатичный штамп на галстуке. Чем больше цветных пятен, тем красившее будет галстук</a:t>
            </a:r>
            <a:endParaRPr lang="ru-RU" b="1" i="1" dirty="0">
              <a:solidFill>
                <a:srgbClr val="7030A0"/>
              </a:solidFill>
            </a:endParaRPr>
          </a:p>
        </p:txBody>
      </p:sp>
      <p:pic>
        <p:nvPicPr>
          <p:cNvPr id="5" name="Picture 2" descr="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85728"/>
            <a:ext cx="2013659" cy="2714644"/>
          </a:xfrm>
          <a:prstGeom prst="round2DiagRect">
            <a:avLst/>
          </a:prstGeom>
          <a:noFill/>
          <a:ln w="28575">
            <a:solidFill>
              <a:srgbClr val="C00000"/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857224" y="4071942"/>
            <a:ext cx="3643338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CC3300"/>
                </a:solidFill>
              </a:rPr>
              <a:t>Можно сделать галстук даже из журнала. Получится очень интересный вариант.</a:t>
            </a:r>
            <a:endParaRPr lang="ru-RU" b="1" i="1" dirty="0">
              <a:solidFill>
                <a:srgbClr val="CC3300"/>
              </a:solidFill>
            </a:endParaRPr>
          </a:p>
        </p:txBody>
      </p:sp>
      <p:pic>
        <p:nvPicPr>
          <p:cNvPr id="7" name="Picture 4" descr="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286124"/>
            <a:ext cx="2071702" cy="2762269"/>
          </a:xfrm>
          <a:prstGeom prst="round2DiagRect">
            <a:avLst/>
          </a:prstGeom>
          <a:noFill/>
          <a:ln w="28575">
            <a:solidFill>
              <a:srgbClr val="C00000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1368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Картинка         </a:t>
            </a:r>
          </a:p>
          <a:p>
            <a:pPr algn="ctr">
              <a:buNone/>
            </a:pP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 http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www.radionetplus.ru/uploads/posts/2013-02/1361098743_kartinki-dlya-detey-15.jpg</a:t>
            </a:r>
            <a:endParaRPr lang="ru-RU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Картинка 1</a:t>
            </a:r>
          </a:p>
          <a:p>
            <a:pPr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 http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3"/>
              </a:rPr>
              <a:t>://www.radionetplus.ru/uploads/posts/2013-02/1361098767_kartinki-dlya-detey-38.jpg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Используемые источники: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139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Как порадовать папу </vt:lpstr>
      <vt:lpstr>Слайд 2</vt:lpstr>
      <vt:lpstr>Слайд 3</vt:lpstr>
      <vt:lpstr>Слайд 4</vt:lpstr>
      <vt:lpstr>Используемые источники: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Егор</cp:lastModifiedBy>
  <cp:revision>12</cp:revision>
  <dcterms:created xsi:type="dcterms:W3CDTF">2014-02-03T16:51:34Z</dcterms:created>
  <dcterms:modified xsi:type="dcterms:W3CDTF">2016-01-09T12:37:03Z</dcterms:modified>
</cp:coreProperties>
</file>