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E6A4-C0BD-41EF-92F3-01D7BAC35DB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42FB-39A9-4134-B8FF-C543781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31 комбинированного вида Красносельского района Санкт - Петербурга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80920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коммуникативных навыков и мыслительных операций»</a:t>
            </a:r>
            <a:b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Составила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Захарова Н.В.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воспитатель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Найди ответ»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196752"/>
            <a:ext cx="274144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96752"/>
            <a:ext cx="288032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005-017-Pi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7670" y="3284984"/>
            <a:ext cx="293248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6428_html_2e5f8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23042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Lom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933056"/>
            <a:ext cx="23042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Подбери слово»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OofaNZlf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25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288032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57px-Гречневая_к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05064"/>
            <a:ext cx="27363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9d4f2391828714633424a54363913d1-500x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611" y="4149080"/>
            <a:ext cx="284538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7991013f9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9858" y="3212976"/>
            <a:ext cx="230425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Угадай слово»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d2fcf6cbeff8e34d53cc5732798ff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963" y="1196752"/>
            <a:ext cx="2410830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50661D982F31E99E08F48967A9E8E6C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2776"/>
            <a:ext cx="302433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e0124e42d3102db056d19269568ff39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852936"/>
            <a:ext cx="20882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ccc84d8fba0aef014c931af6eadff25_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259228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yat_romashek-42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681028"/>
            <a:ext cx="3096344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Угости друга»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5223" y="4703228"/>
            <a:ext cx="2968946" cy="16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319077_carro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5922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9106356_luk_obuyknovennuy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221088"/>
            <a:ext cx="23849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3283113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81128"/>
            <a:ext cx="214283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vcxo7iqvw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484784"/>
            <a:ext cx="25202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rims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3528" y="1628800"/>
            <a:ext cx="230425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Удачливый грибник»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232248" cy="153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653136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921614"/>
            <a:ext cx="2736304" cy="1659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223295-ce18136579bfd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4851306"/>
            <a:ext cx="2067615" cy="1818053"/>
          </a:xfrm>
          <a:prstGeom prst="rect">
            <a:avLst/>
          </a:prstGeom>
        </p:spPr>
      </p:pic>
      <p:pic>
        <p:nvPicPr>
          <p:cNvPr id="8" name="Рисунок 7" descr="502bcaeb7997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924944"/>
            <a:ext cx="3024336" cy="1689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hanterelle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196752"/>
            <a:ext cx="2037530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Что лишнее и почему?»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801_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62342349_Ozvuchen-kontingent-oli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748" y="4869160"/>
            <a:ext cx="24458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8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194421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sketbol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40768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ic_1400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87460"/>
            <a:ext cx="2016224" cy="159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okk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013176"/>
            <a:ext cx="244827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Используемые интернет – ресурсы: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http://foodstuff.com.ua/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http://ya-gribnik.ru/images/volnushka/7.jpg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http://www.xn--80akumebiam.xn--p1ai/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http://chez.mana.pf/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http://www.sp1pabianice.pl/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http://zagotovkinazimu.ru/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http://kuibyshev.nso.ru/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http://www.sentezhaber.com/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http://www.landgasthof-strosche.de/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http://zakarpatpost.net/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http://brino.ru/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http://www.shop.kostyor.ru/i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http://www.polesie-shop.de/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http://vizhevske.ru/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Государственное бюджетное дошкольное образовательное учреждение детский сад № 31 комбинированного вида Красносельского района Санкт - Петербурга</vt:lpstr>
      <vt:lpstr>« Найди ответ»</vt:lpstr>
      <vt:lpstr>« Подбери слово»</vt:lpstr>
      <vt:lpstr>« Угадай слово»</vt:lpstr>
      <vt:lpstr>« Угости друга»</vt:lpstr>
      <vt:lpstr>« Удачливый грибник»</vt:lpstr>
      <vt:lpstr>« Что лишнее и почему?»</vt:lpstr>
      <vt:lpstr>Используемые интернет – ресурсы: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31 комбинированного вида Красносельского района Санкт - Петербурга</dc:title>
  <dc:creator>Наталья</dc:creator>
  <cp:lastModifiedBy>Наталья</cp:lastModifiedBy>
  <cp:revision>28</cp:revision>
  <dcterms:created xsi:type="dcterms:W3CDTF">2014-04-18T12:51:27Z</dcterms:created>
  <dcterms:modified xsi:type="dcterms:W3CDTF">2016-01-09T16:11:58Z</dcterms:modified>
</cp:coreProperties>
</file>