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92" r:id="rId2"/>
    <p:sldId id="287" r:id="rId3"/>
    <p:sldId id="288" r:id="rId4"/>
    <p:sldId id="289" r:id="rId5"/>
    <p:sldId id="290" r:id="rId6"/>
    <p:sldId id="291" r:id="rId7"/>
    <p:sldId id="293" r:id="rId8"/>
    <p:sldId id="29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FF3300"/>
    <a:srgbClr val="FF9933"/>
    <a:srgbClr val="FF6600"/>
    <a:srgbClr val="FF0000"/>
    <a:srgbClr val="FF9900"/>
    <a:srgbClr val="FFFFCC"/>
    <a:srgbClr val="FFCC99"/>
    <a:srgbClr val="CC3300"/>
  </p:clrMru>
</p:presentationPr>
</file>

<file path=ppt/tableStyles.xml><?xml version="1.0" encoding="utf-8"?>
<a:tblStyleLst xmlns:a="http://schemas.openxmlformats.org/drawingml/2006/main" def="{5C22544A-7EE6-4342-B048-85BDC9FD1C3A}"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914" autoAdjust="0"/>
    <p:restoredTop sz="94660"/>
  </p:normalViewPr>
  <p:slideViewPr>
    <p:cSldViewPr>
      <p:cViewPr varScale="1">
        <p:scale>
          <a:sx n="68" d="100"/>
          <a:sy n="68" d="100"/>
        </p:scale>
        <p:origin x="-13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13.01.2016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47865" y="1124744"/>
            <a:ext cx="5400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Нива моя, нива, нива</a:t>
            </a:r>
          </a:p>
          <a:p>
            <a:pPr algn="ctr"/>
            <a:r>
              <a:rPr lang="ru-RU" sz="36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золотая!</a:t>
            </a:r>
          </a:p>
          <a:p>
            <a:pPr algn="ctr"/>
            <a:r>
              <a:rPr lang="ru-RU" sz="36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Зреешь ты на солнце, </a:t>
            </a:r>
          </a:p>
          <a:p>
            <a:pPr algn="ctr"/>
            <a:r>
              <a:rPr lang="ru-RU" sz="36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колос наливая;</a:t>
            </a:r>
          </a:p>
          <a:p>
            <a:pPr algn="ctr"/>
            <a:r>
              <a:rPr lang="ru-RU" sz="36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По тебе, по ветру,</a:t>
            </a:r>
          </a:p>
          <a:p>
            <a:pPr algn="ctr"/>
            <a:r>
              <a:rPr lang="ru-RU" sz="36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словно в синем море,</a:t>
            </a:r>
          </a:p>
          <a:p>
            <a:pPr algn="ctr"/>
            <a:r>
              <a:rPr lang="ru-RU" sz="36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Волны так и ходят, </a:t>
            </a:r>
          </a:p>
          <a:p>
            <a:pPr algn="ctr"/>
            <a:r>
              <a:rPr lang="ru-RU" sz="36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ходят на просторе…</a:t>
            </a:r>
            <a:endParaRPr lang="ru-RU" sz="3600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rgbClr val="FF00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7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214546" y="1214422"/>
            <a:ext cx="5524475" cy="41433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0" y="18864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spc="300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РАБОТА КОМБАЙНА</a:t>
            </a:r>
            <a:endParaRPr lang="ru-RU" sz="3200" spc="300" dirty="0">
              <a:ln>
                <a:solidFill>
                  <a:schemeClr val="accent3">
                    <a:lumMod val="75000"/>
                  </a:schemeClr>
                </a:solidFill>
              </a:ln>
              <a:solidFill>
                <a:srgbClr val="FF00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5984" y="1357298"/>
            <a:ext cx="5715008" cy="36734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899591" y="5517232"/>
            <a:ext cx="82444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Комбайн срезает колосья и по бункеру высыпает в грузовую машину</a:t>
            </a:r>
            <a:endParaRPr lang="ru-RU" sz="3200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rgbClr val="FF00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7356" y="928670"/>
            <a:ext cx="5755898" cy="42862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0" y="616530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Элеватор для сушки и хранения зерна</a:t>
            </a:r>
            <a:endParaRPr lang="ru-RU" sz="3600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rgbClr val="FF00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melnitsa_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857488" y="1643050"/>
            <a:ext cx="3500430" cy="26253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12467974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214290"/>
            <a:ext cx="3209919" cy="23568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20110224124757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357818" y="4018362"/>
            <a:ext cx="3786182" cy="28396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179512" y="4293096"/>
            <a:ext cx="43204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spc="3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Мукомольный</a:t>
            </a:r>
          </a:p>
          <a:p>
            <a:pPr algn="ctr"/>
            <a:r>
              <a:rPr lang="ru-RU" sz="4000" spc="3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комбинат </a:t>
            </a:r>
            <a:endParaRPr lang="ru-RU" sz="4000" spc="300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rgbClr val="FF00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 descr="Рисунок12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57158" y="3571876"/>
            <a:ext cx="3571868" cy="2744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 descr="Рисунок13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714876" y="500042"/>
            <a:ext cx="3643306" cy="27302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0" y="332656"/>
            <a:ext cx="40679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spc="3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Приготовление хлеба</a:t>
            </a:r>
          </a:p>
          <a:p>
            <a:pPr algn="ctr"/>
            <a:r>
              <a:rPr lang="ru-RU" sz="3600" spc="3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в пекарне</a:t>
            </a:r>
            <a:endParaRPr lang="ru-RU" sz="3600" spc="300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rgbClr val="FF00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708920"/>
            <a:ext cx="4067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spc="3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FF9933"/>
                </a:solidFill>
              </a:rPr>
              <a:t>Замес теста</a:t>
            </a:r>
            <a:endParaRPr lang="ru-RU" sz="3600" spc="300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rgbClr val="FF9933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76056" y="4149080"/>
            <a:ext cx="36004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FF9900"/>
                </a:solidFill>
              </a:rPr>
              <a:t>Тесто в формах</a:t>
            </a:r>
            <a:endParaRPr lang="ru-RU" sz="3600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rgbClr val="FF99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o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85918" y="1214422"/>
            <a:ext cx="6215074" cy="46613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0" y="18864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spc="60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Хлебный магазин</a:t>
            </a:r>
            <a:endParaRPr lang="ru-RU" sz="4400" spc="600" dirty="0">
              <a:ln>
                <a:solidFill>
                  <a:srgbClr val="C00000"/>
                </a:solidFill>
              </a:ln>
              <a:solidFill>
                <a:srgbClr val="FF00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хлеб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285984" y="857232"/>
            <a:ext cx="4531944" cy="31723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0" y="4293096"/>
            <a:ext cx="91440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spc="300" dirty="0" smtClean="0">
                <a:ln>
                  <a:solidFill>
                    <a:srgbClr val="FF3300"/>
                  </a:solidFill>
                </a:ln>
                <a:solidFill>
                  <a:srgbClr val="C0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Вот он – хлебушко душистый.</a:t>
            </a:r>
          </a:p>
          <a:p>
            <a:pPr algn="ctr"/>
            <a:r>
              <a:rPr lang="ru-RU" sz="2600" spc="300" dirty="0" smtClean="0">
                <a:ln>
                  <a:solidFill>
                    <a:srgbClr val="FF3300"/>
                  </a:solidFill>
                </a:ln>
                <a:solidFill>
                  <a:srgbClr val="C0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Вот он – теплый, золотистый.</a:t>
            </a:r>
          </a:p>
          <a:p>
            <a:pPr algn="ctr"/>
            <a:r>
              <a:rPr lang="ru-RU" sz="2600" spc="300" dirty="0" smtClean="0">
                <a:ln>
                  <a:solidFill>
                    <a:srgbClr val="FF3300"/>
                  </a:solidFill>
                </a:ln>
                <a:solidFill>
                  <a:srgbClr val="C0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В нем здоровье наше, сила,</a:t>
            </a:r>
          </a:p>
          <a:p>
            <a:pPr algn="ctr"/>
            <a:r>
              <a:rPr lang="ru-RU" sz="2600" spc="300" dirty="0" smtClean="0">
                <a:ln>
                  <a:solidFill>
                    <a:srgbClr val="FF3300"/>
                  </a:solidFill>
                </a:ln>
                <a:solidFill>
                  <a:srgbClr val="C0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В нем чудесное тепло.</a:t>
            </a:r>
          </a:p>
          <a:p>
            <a:pPr algn="ctr"/>
            <a:r>
              <a:rPr lang="ru-RU" sz="2600" spc="300" dirty="0" smtClean="0">
                <a:ln>
                  <a:solidFill>
                    <a:srgbClr val="FF3300"/>
                  </a:solidFill>
                </a:ln>
                <a:solidFill>
                  <a:srgbClr val="C0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Сколько рук его растило,</a:t>
            </a:r>
          </a:p>
          <a:p>
            <a:pPr algn="ctr"/>
            <a:r>
              <a:rPr lang="ru-RU" sz="2600" spc="300" dirty="0" smtClean="0">
                <a:ln>
                  <a:solidFill>
                    <a:srgbClr val="FF3300"/>
                  </a:solidFill>
                </a:ln>
                <a:solidFill>
                  <a:srgbClr val="C0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Охраняло, берегло</a:t>
            </a:r>
            <a:r>
              <a:rPr lang="ru-RU" sz="2600" spc="300" dirty="0" smtClean="0">
                <a:ln>
                  <a:solidFill>
                    <a:srgbClr val="FF3300"/>
                  </a:solidFill>
                </a:ln>
                <a:solidFill>
                  <a:srgbClr val="C00000"/>
                </a:solidFill>
              </a:rPr>
              <a:t>.</a:t>
            </a:r>
            <a:endParaRPr lang="ru-RU" sz="2600" spc="300" dirty="0">
              <a:ln>
                <a:solidFill>
                  <a:srgbClr val="FF3300"/>
                </a:solidFill>
              </a:ln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588</TotalTime>
  <Words>104</Words>
  <Application>Microsoft Office PowerPoint</Application>
  <PresentationFormat>Экран (4:3)</PresentationFormat>
  <Paragraphs>24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105</cp:revision>
  <dcterms:created xsi:type="dcterms:W3CDTF">2014-10-25T04:54:15Z</dcterms:created>
  <dcterms:modified xsi:type="dcterms:W3CDTF">2016-01-13T11:57:01Z</dcterms:modified>
</cp:coreProperties>
</file>